
<file path=[Content_Types].xml><?xml version="1.0" encoding="utf-8"?>
<Types xmlns="http://schemas.openxmlformats.org/package/2006/content-types">
  <Default Extension="xlsx" ContentType="application/vnd.openxmlformats-officedocument.spreadsheetml.sheet"/>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0"/>
  </p:notesMasterIdLst>
  <p:sldIdLst>
    <p:sldId id="309" r:id="rId3"/>
    <p:sldId id="310" r:id="rId4"/>
    <p:sldId id="317" r:id="rId5"/>
    <p:sldId id="311" r:id="rId6"/>
    <p:sldId id="312" r:id="rId7"/>
    <p:sldId id="313" r:id="rId8"/>
    <p:sldId id="314" r:id="rId9"/>
    <p:sldId id="315" r:id="rId10"/>
    <p:sldId id="316" r:id="rId11"/>
    <p:sldId id="318" r:id="rId12"/>
    <p:sldId id="319" r:id="rId13"/>
    <p:sldId id="320" r:id="rId14"/>
    <p:sldId id="321" r:id="rId15"/>
    <p:sldId id="322" r:id="rId16"/>
    <p:sldId id="323" r:id="rId17"/>
    <p:sldId id="324" r:id="rId18"/>
    <p:sldId id="325" r:id="rId19"/>
    <p:sldId id="326" r:id="rId20"/>
    <p:sldId id="327" r:id="rId21"/>
    <p:sldId id="328" r:id="rId22"/>
    <p:sldId id="333" r:id="rId23"/>
    <p:sldId id="329" r:id="rId24"/>
    <p:sldId id="334" r:id="rId25"/>
    <p:sldId id="336" r:id="rId26"/>
    <p:sldId id="330" r:id="rId27"/>
    <p:sldId id="331" r:id="rId28"/>
    <p:sldId id="332" r:id="rId29"/>
  </p:sldIdLst>
  <p:sldSz cx="12192000" cy="6858000"/>
  <p:notesSz cx="6858000" cy="9144000"/>
  <p:embeddedFontLst>
    <p:embeddedFont>
      <p:font typeface="黑体" panose="02010609060101010101" charset="-122"/>
      <p:regular r:id="rId34"/>
    </p:embeddedFont>
    <p:embeddedFont>
      <p:font typeface="等线" panose="02010600030101010101" charset="-122"/>
      <p:regular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8" autoAdjust="0"/>
    <p:restoredTop sz="94660"/>
  </p:normalViewPr>
  <p:slideViewPr>
    <p:cSldViewPr snapToGrid="0" showGuides="1">
      <p:cViewPr varScale="1">
        <p:scale>
          <a:sx n="86" d="100"/>
          <a:sy n="86" d="100"/>
        </p:scale>
        <p:origin x="562" y="62"/>
      </p:cViewPr>
      <p:guideLst>
        <p:guide orient="horz" pos="2160"/>
        <p:guide pos="3841"/>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gs" Target="tags/tag44.xml"/><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96101664488663"/>
          <c:y val="0.0538074862891053"/>
          <c:w val="0.928751775226886"/>
          <c:h val="0.946192513710895"/>
        </c:manualLayout>
      </c:layout>
      <c:barChart>
        <c:barDir val="bar"/>
        <c:grouping val="clustered"/>
        <c:varyColors val="0"/>
        <c:ser>
          <c:idx val="0"/>
          <c:order val="0"/>
          <c:tx>
            <c:strRef>
              <c:f>Sheet1!$B$1</c:f>
              <c:strCache>
                <c:ptCount val="1"/>
                <c:pt idx="0">
                  <c:v>系列 1</c:v>
                </c:pt>
              </c:strCache>
            </c:strRef>
          </c:tx>
          <c:spPr>
            <a:solidFill>
              <a:schemeClr val="accent2"/>
            </a:solidFill>
            <a:ln>
              <a:noFill/>
            </a:ln>
            <a:effectLst/>
          </c:spPr>
          <c:invertIfNegative val="0"/>
          <c:dLbls>
            <c:delete val="1"/>
          </c:dLbls>
          <c:cat>
            <c:numRef>
              <c:f>Sheet1!$A$2:$A$5</c:f>
              <c:numCache>
                <c:formatCode>General</c:formatCode>
                <c:ptCount val="4"/>
                <c:pt idx="0">
                  <c:v>4</c:v>
                </c:pt>
                <c:pt idx="1">
                  <c:v>3</c:v>
                </c:pt>
                <c:pt idx="2">
                  <c:v>2</c:v>
                </c:pt>
                <c:pt idx="3">
                  <c:v>1</c:v>
                </c:pt>
              </c:numCache>
            </c:num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1"/>
            </a:solidFill>
            <a:ln>
              <a:noFill/>
            </a:ln>
            <a:effectLst/>
          </c:spPr>
          <c:invertIfNegative val="0"/>
          <c:dLbls>
            <c:delete val="1"/>
          </c:dLbls>
          <c:cat>
            <c:numRef>
              <c:f>Sheet1!$A$2:$A$5</c:f>
              <c:numCache>
                <c:formatCode>General</c:formatCode>
                <c:ptCount val="4"/>
                <c:pt idx="0">
                  <c:v>4</c:v>
                </c:pt>
                <c:pt idx="1">
                  <c:v>3</c:v>
                </c:pt>
                <c:pt idx="2">
                  <c:v>2</c:v>
                </c:pt>
                <c:pt idx="3">
                  <c:v>1</c:v>
                </c:pt>
              </c:numCache>
            </c:numRef>
          </c:cat>
          <c:val>
            <c:numRef>
              <c:f>Sheet1!$C$2:$C$5</c:f>
              <c:numCache>
                <c:formatCode>General</c:formatCode>
                <c:ptCount val="4"/>
                <c:pt idx="0">
                  <c:v>2.4</c:v>
                </c:pt>
                <c:pt idx="1">
                  <c:v>4.4</c:v>
                </c:pt>
                <c:pt idx="2">
                  <c:v>1.8</c:v>
                </c:pt>
                <c:pt idx="3">
                  <c:v>2.8</c:v>
                </c:pt>
              </c:numCache>
            </c:numRef>
          </c:val>
        </c:ser>
        <c:dLbls>
          <c:showLegendKey val="0"/>
          <c:showVal val="0"/>
          <c:showCatName val="0"/>
          <c:showSerName val="0"/>
          <c:showPercent val="0"/>
          <c:showBubbleSize val="0"/>
        </c:dLbls>
        <c:gapWidth val="182"/>
        <c:axId val="1496644432"/>
        <c:axId val="1489028992"/>
      </c:barChart>
      <c:catAx>
        <c:axId val="14966444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crossAx val="1489028992"/>
        <c:crosses val="autoZero"/>
        <c:auto val="1"/>
        <c:lblAlgn val="ctr"/>
        <c:lblOffset val="100"/>
        <c:noMultiLvlLbl val="0"/>
      </c:catAx>
      <c:valAx>
        <c:axId val="1489028992"/>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crossAx val="1496644432"/>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063"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Light" panose="020B0300000000000000" pitchFamily="34" charset="-122"/>
                <a:ea typeface="思源黑体 CN Light" panose="020B0300000000000000" pitchFamily="34" charset="-122"/>
              </a:defRPr>
            </a:lvl1pPr>
          </a:lstStyle>
          <a:p>
            <a:endParaRPr lang="zh-CN" altLang="en-US"/>
          </a:p>
        </p:txBody>
      </p:sp>
      <p:sp>
        <p:nvSpPr>
          <p:cNvPr id="1049064"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Light" panose="020B0300000000000000" pitchFamily="34" charset="-122"/>
                <a:ea typeface="思源黑体 CN Light" panose="020B0300000000000000" pitchFamily="34" charset="-122"/>
              </a:defRPr>
            </a:lvl1pPr>
          </a:lstStyle>
          <a:p>
            <a:fld id="{5B387B1B-3F48-4C89-A22D-48C0B866C3CA}" type="datetimeFigureOut">
              <a:rPr lang="zh-CN" altLang="en-US" smtClean="0"/>
            </a:fld>
            <a:endParaRPr lang="zh-CN" altLang="en-US"/>
          </a:p>
        </p:txBody>
      </p:sp>
      <p:sp>
        <p:nvSpPr>
          <p:cNvPr id="1049065"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9066"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067"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Light" panose="020B0300000000000000" pitchFamily="34" charset="-122"/>
                <a:ea typeface="思源黑体 CN Light" panose="020B0300000000000000" pitchFamily="34" charset="-122"/>
              </a:defRPr>
            </a:lvl1pPr>
          </a:lstStyle>
          <a:p>
            <a:endParaRPr lang="zh-CN" altLang="en-US"/>
          </a:p>
        </p:txBody>
      </p:sp>
      <p:sp>
        <p:nvSpPr>
          <p:cNvPr id="1049068"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Light" panose="020B0300000000000000" pitchFamily="34" charset="-122"/>
                <a:ea typeface="思源黑体 CN Light" panose="020B0300000000000000" pitchFamily="34" charset="-122"/>
              </a:defRPr>
            </a:lvl1pPr>
          </a:lstStyle>
          <a:p>
            <a:fld id="{D8AAFA5E-3D87-49F6-9F8C-2C9E57382BE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1pPr>
    <a:lvl2pPr marL="4572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2pPr>
    <a:lvl3pPr marL="9144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3pPr>
    <a:lvl4pPr marL="13716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4pPr>
    <a:lvl5pPr marL="18288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6" name="幻灯片图像占位符 1"/>
          <p:cNvSpPr>
            <a:spLocks noGrp="1" noRot="1" noChangeAspect="1"/>
          </p:cNvSpPr>
          <p:nvPr>
            <p:ph type="sldImg" idx="2"/>
          </p:nvPr>
        </p:nvSpPr>
        <p:spPr>
          <a:xfrm>
            <a:off x="481013" y="1279525"/>
            <a:ext cx="6140450" cy="3454400"/>
          </a:xfrm>
        </p:spPr>
      </p:sp>
      <p:sp>
        <p:nvSpPr>
          <p:cNvPr id="1049007"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9008"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1049009"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1049010" name="日期占位符 3"/>
          <p:cNvSpPr>
            <a:spLocks noGrp="1"/>
          </p:cNvSpPr>
          <p:nvPr>
            <p:ph type="dt" sz="half" idx="10"/>
          </p:nvPr>
        </p:nvSpPr>
        <p:spPr/>
        <p:txBody>
          <a:bodyPr/>
          <a:lstStyle/>
          <a:p>
            <a:fld id="{ABBC99CA-41C8-48F1-AF25-C8F700BF7422}" type="datetimeFigureOut">
              <a:rPr lang="zh-CN" altLang="en-US" smtClean="0"/>
            </a:fld>
            <a:endParaRPr lang="zh-CN" altLang="en-US"/>
          </a:p>
        </p:txBody>
      </p:sp>
      <p:sp>
        <p:nvSpPr>
          <p:cNvPr id="1049011" name="页脚占位符 4"/>
          <p:cNvSpPr>
            <a:spLocks noGrp="1"/>
          </p:cNvSpPr>
          <p:nvPr>
            <p:ph type="ftr" sz="quarter" idx="11"/>
          </p:nvPr>
        </p:nvSpPr>
        <p:spPr/>
        <p:txBody>
          <a:bodyPr/>
          <a:lstStyle/>
          <a:p>
            <a:endParaRPr lang="zh-CN" altLang="en-US"/>
          </a:p>
        </p:txBody>
      </p:sp>
      <p:sp>
        <p:nvSpPr>
          <p:cNvPr id="1049012" name="灯片编号占位符 5"/>
          <p:cNvSpPr>
            <a:spLocks noGrp="1"/>
          </p:cNvSpPr>
          <p:nvPr>
            <p:ph type="sldNum" sz="quarter" idx="12"/>
          </p:nvPr>
        </p:nvSpPr>
        <p:spPr/>
        <p:txBody>
          <a:bodyPr/>
          <a:lstStyle/>
          <a:p>
            <a:fld id="{04660516-DD03-426D-9C14-039A26C6F5C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033" name="标题 1"/>
          <p:cNvSpPr>
            <a:spLocks noGrp="1"/>
          </p:cNvSpPr>
          <p:nvPr>
            <p:ph type="title"/>
          </p:nvPr>
        </p:nvSpPr>
        <p:spPr/>
        <p:txBody>
          <a:bodyPr/>
          <a:lstStyle/>
          <a:p>
            <a:r>
              <a:rPr lang="zh-CN" altLang="en-US"/>
              <a:t>单击此处编辑母版标题样式</a:t>
            </a:r>
            <a:endParaRPr lang="zh-CN" altLang="en-US"/>
          </a:p>
        </p:txBody>
      </p:sp>
      <p:sp>
        <p:nvSpPr>
          <p:cNvPr id="1049034"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035" name="日期占位符 3"/>
          <p:cNvSpPr>
            <a:spLocks noGrp="1"/>
          </p:cNvSpPr>
          <p:nvPr>
            <p:ph type="dt" sz="half" idx="10"/>
          </p:nvPr>
        </p:nvSpPr>
        <p:spPr/>
        <p:txBody>
          <a:bodyPr/>
          <a:lstStyle/>
          <a:p>
            <a:fld id="{ABBC99CA-41C8-48F1-AF25-C8F700BF7422}" type="datetimeFigureOut">
              <a:rPr lang="zh-CN" altLang="en-US" smtClean="0"/>
            </a:fld>
            <a:endParaRPr lang="zh-CN" altLang="en-US"/>
          </a:p>
        </p:txBody>
      </p:sp>
      <p:sp>
        <p:nvSpPr>
          <p:cNvPr id="1049036" name="页脚占位符 4"/>
          <p:cNvSpPr>
            <a:spLocks noGrp="1"/>
          </p:cNvSpPr>
          <p:nvPr>
            <p:ph type="ftr" sz="quarter" idx="11"/>
          </p:nvPr>
        </p:nvSpPr>
        <p:spPr/>
        <p:txBody>
          <a:bodyPr/>
          <a:lstStyle/>
          <a:p>
            <a:endParaRPr lang="zh-CN" altLang="en-US"/>
          </a:p>
        </p:txBody>
      </p:sp>
      <p:sp>
        <p:nvSpPr>
          <p:cNvPr id="1049037" name="灯片编号占位符 5"/>
          <p:cNvSpPr>
            <a:spLocks noGrp="1"/>
          </p:cNvSpPr>
          <p:nvPr>
            <p:ph type="sldNum" sz="quarter" idx="12"/>
          </p:nvPr>
        </p:nvSpPr>
        <p:spPr/>
        <p:txBody>
          <a:bodyPr/>
          <a:lstStyle/>
          <a:p>
            <a:fld id="{04660516-DD03-426D-9C14-039A26C6F5C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9017"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1049018"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019" name="日期占位符 3"/>
          <p:cNvSpPr>
            <a:spLocks noGrp="1"/>
          </p:cNvSpPr>
          <p:nvPr>
            <p:ph type="dt" sz="half" idx="10"/>
          </p:nvPr>
        </p:nvSpPr>
        <p:spPr/>
        <p:txBody>
          <a:bodyPr/>
          <a:lstStyle/>
          <a:p>
            <a:fld id="{ABBC99CA-41C8-48F1-AF25-C8F700BF7422}" type="datetimeFigureOut">
              <a:rPr lang="zh-CN" altLang="en-US" smtClean="0"/>
            </a:fld>
            <a:endParaRPr lang="zh-CN" altLang="en-US"/>
          </a:p>
        </p:txBody>
      </p:sp>
      <p:sp>
        <p:nvSpPr>
          <p:cNvPr id="1049020" name="页脚占位符 4"/>
          <p:cNvSpPr>
            <a:spLocks noGrp="1"/>
          </p:cNvSpPr>
          <p:nvPr>
            <p:ph type="ftr" sz="quarter" idx="11"/>
          </p:nvPr>
        </p:nvSpPr>
        <p:spPr/>
        <p:txBody>
          <a:bodyPr/>
          <a:lstStyle/>
          <a:p>
            <a:endParaRPr lang="zh-CN" altLang="en-US"/>
          </a:p>
        </p:txBody>
      </p:sp>
      <p:sp>
        <p:nvSpPr>
          <p:cNvPr id="1049021" name="灯片编号占位符 5"/>
          <p:cNvSpPr>
            <a:spLocks noGrp="1"/>
          </p:cNvSpPr>
          <p:nvPr>
            <p:ph type="sldNum" sz="quarter" idx="12"/>
          </p:nvPr>
        </p:nvSpPr>
        <p:spPr/>
        <p:txBody>
          <a:bodyPr/>
          <a:lstStyle/>
          <a:p>
            <a:fld id="{04660516-DD03-426D-9C14-039A26C6F5C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9022" name="标题 1"/>
          <p:cNvSpPr>
            <a:spLocks noGrp="1"/>
          </p:cNvSpPr>
          <p:nvPr>
            <p:ph type="title"/>
          </p:nvPr>
        </p:nvSpPr>
        <p:spPr/>
        <p:txBody>
          <a:bodyPr/>
          <a:lstStyle/>
          <a:p>
            <a:r>
              <a:rPr lang="zh-CN" altLang="en-US"/>
              <a:t>单击此处编辑母版标题样式</a:t>
            </a:r>
            <a:endParaRPr lang="zh-CN" altLang="en-US"/>
          </a:p>
        </p:txBody>
      </p:sp>
      <p:sp>
        <p:nvSpPr>
          <p:cNvPr id="104902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024" name="日期占位符 3"/>
          <p:cNvSpPr>
            <a:spLocks noGrp="1"/>
          </p:cNvSpPr>
          <p:nvPr>
            <p:ph type="dt" sz="half" idx="10"/>
          </p:nvPr>
        </p:nvSpPr>
        <p:spPr/>
        <p:txBody>
          <a:bodyPr/>
          <a:lstStyle/>
          <a:p>
            <a:fld id="{ABBC99CA-41C8-48F1-AF25-C8F700BF7422}" type="datetimeFigureOut">
              <a:rPr lang="zh-CN" altLang="en-US" smtClean="0"/>
            </a:fld>
            <a:endParaRPr lang="zh-CN" altLang="en-US"/>
          </a:p>
        </p:txBody>
      </p:sp>
      <p:sp>
        <p:nvSpPr>
          <p:cNvPr id="1049025" name="页脚占位符 4"/>
          <p:cNvSpPr>
            <a:spLocks noGrp="1"/>
          </p:cNvSpPr>
          <p:nvPr>
            <p:ph type="ftr" sz="quarter" idx="11"/>
          </p:nvPr>
        </p:nvSpPr>
        <p:spPr/>
        <p:txBody>
          <a:bodyPr/>
          <a:lstStyle/>
          <a:p>
            <a:endParaRPr lang="zh-CN" altLang="en-US"/>
          </a:p>
        </p:txBody>
      </p:sp>
      <p:sp>
        <p:nvSpPr>
          <p:cNvPr id="1049026" name="灯片编号占位符 5"/>
          <p:cNvSpPr>
            <a:spLocks noGrp="1"/>
          </p:cNvSpPr>
          <p:nvPr>
            <p:ph type="sldNum" sz="quarter" idx="12"/>
          </p:nvPr>
        </p:nvSpPr>
        <p:spPr/>
        <p:txBody>
          <a:bodyPr/>
          <a:lstStyle/>
          <a:p>
            <a:fld id="{04660516-DD03-426D-9C14-039A26C6F5C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038"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1049039"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1049040" name="日期占位符 3"/>
          <p:cNvSpPr>
            <a:spLocks noGrp="1"/>
          </p:cNvSpPr>
          <p:nvPr>
            <p:ph type="dt" sz="half" idx="10"/>
          </p:nvPr>
        </p:nvSpPr>
        <p:spPr/>
        <p:txBody>
          <a:bodyPr/>
          <a:lstStyle/>
          <a:p>
            <a:fld id="{ABBC99CA-41C8-48F1-AF25-C8F700BF7422}" type="datetimeFigureOut">
              <a:rPr lang="zh-CN" altLang="en-US" smtClean="0"/>
            </a:fld>
            <a:endParaRPr lang="zh-CN" altLang="en-US"/>
          </a:p>
        </p:txBody>
      </p:sp>
      <p:sp>
        <p:nvSpPr>
          <p:cNvPr id="1049041" name="页脚占位符 4"/>
          <p:cNvSpPr>
            <a:spLocks noGrp="1"/>
          </p:cNvSpPr>
          <p:nvPr>
            <p:ph type="ftr" sz="quarter" idx="11"/>
          </p:nvPr>
        </p:nvSpPr>
        <p:spPr/>
        <p:txBody>
          <a:bodyPr/>
          <a:lstStyle/>
          <a:p>
            <a:endParaRPr lang="zh-CN" altLang="en-US"/>
          </a:p>
        </p:txBody>
      </p:sp>
      <p:sp>
        <p:nvSpPr>
          <p:cNvPr id="1049042" name="灯片编号占位符 5"/>
          <p:cNvSpPr>
            <a:spLocks noGrp="1"/>
          </p:cNvSpPr>
          <p:nvPr>
            <p:ph type="sldNum" sz="quarter" idx="12"/>
          </p:nvPr>
        </p:nvSpPr>
        <p:spPr/>
        <p:txBody>
          <a:bodyPr/>
          <a:lstStyle/>
          <a:p>
            <a:fld id="{04660516-DD03-426D-9C14-039A26C6F5C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043" name="标题 1"/>
          <p:cNvSpPr>
            <a:spLocks noGrp="1"/>
          </p:cNvSpPr>
          <p:nvPr>
            <p:ph type="title"/>
          </p:nvPr>
        </p:nvSpPr>
        <p:spPr/>
        <p:txBody>
          <a:bodyPr/>
          <a:lstStyle/>
          <a:p>
            <a:r>
              <a:rPr lang="zh-CN" altLang="en-US"/>
              <a:t>单击此处编辑母版标题样式</a:t>
            </a:r>
            <a:endParaRPr lang="zh-CN" altLang="en-US"/>
          </a:p>
        </p:txBody>
      </p:sp>
      <p:sp>
        <p:nvSpPr>
          <p:cNvPr id="1049044"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045"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046" name="日期占位符 4"/>
          <p:cNvSpPr>
            <a:spLocks noGrp="1"/>
          </p:cNvSpPr>
          <p:nvPr>
            <p:ph type="dt" sz="half" idx="10"/>
          </p:nvPr>
        </p:nvSpPr>
        <p:spPr/>
        <p:txBody>
          <a:bodyPr/>
          <a:lstStyle/>
          <a:p>
            <a:fld id="{ABBC99CA-41C8-48F1-AF25-C8F700BF7422}" type="datetimeFigureOut">
              <a:rPr lang="zh-CN" altLang="en-US" smtClean="0"/>
            </a:fld>
            <a:endParaRPr lang="zh-CN" altLang="en-US"/>
          </a:p>
        </p:txBody>
      </p:sp>
      <p:sp>
        <p:nvSpPr>
          <p:cNvPr id="1049047" name="页脚占位符 5"/>
          <p:cNvSpPr>
            <a:spLocks noGrp="1"/>
          </p:cNvSpPr>
          <p:nvPr>
            <p:ph type="ftr" sz="quarter" idx="11"/>
          </p:nvPr>
        </p:nvSpPr>
        <p:spPr/>
        <p:txBody>
          <a:bodyPr/>
          <a:lstStyle/>
          <a:p>
            <a:endParaRPr lang="zh-CN" altLang="en-US"/>
          </a:p>
        </p:txBody>
      </p:sp>
      <p:sp>
        <p:nvSpPr>
          <p:cNvPr id="1049048" name="灯片编号占位符 6"/>
          <p:cNvSpPr>
            <a:spLocks noGrp="1"/>
          </p:cNvSpPr>
          <p:nvPr>
            <p:ph type="sldNum" sz="quarter" idx="12"/>
          </p:nvPr>
        </p:nvSpPr>
        <p:spPr/>
        <p:txBody>
          <a:bodyPr/>
          <a:lstStyle/>
          <a:p>
            <a:fld id="{04660516-DD03-426D-9C14-039A26C6F5C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049"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1049050"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9051"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052"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9053"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054" name="日期占位符 6"/>
          <p:cNvSpPr>
            <a:spLocks noGrp="1"/>
          </p:cNvSpPr>
          <p:nvPr>
            <p:ph type="dt" sz="half" idx="10"/>
          </p:nvPr>
        </p:nvSpPr>
        <p:spPr/>
        <p:txBody>
          <a:bodyPr/>
          <a:lstStyle/>
          <a:p>
            <a:fld id="{ABBC99CA-41C8-48F1-AF25-C8F700BF7422}" type="datetimeFigureOut">
              <a:rPr lang="zh-CN" altLang="en-US" smtClean="0"/>
            </a:fld>
            <a:endParaRPr lang="zh-CN" altLang="en-US"/>
          </a:p>
        </p:txBody>
      </p:sp>
      <p:sp>
        <p:nvSpPr>
          <p:cNvPr id="1049055" name="页脚占位符 7"/>
          <p:cNvSpPr>
            <a:spLocks noGrp="1"/>
          </p:cNvSpPr>
          <p:nvPr>
            <p:ph type="ftr" sz="quarter" idx="11"/>
          </p:nvPr>
        </p:nvSpPr>
        <p:spPr/>
        <p:txBody>
          <a:bodyPr/>
          <a:lstStyle/>
          <a:p>
            <a:endParaRPr lang="zh-CN" altLang="en-US"/>
          </a:p>
        </p:txBody>
      </p:sp>
      <p:sp>
        <p:nvSpPr>
          <p:cNvPr id="1049056" name="灯片编号占位符 8"/>
          <p:cNvSpPr>
            <a:spLocks noGrp="1"/>
          </p:cNvSpPr>
          <p:nvPr>
            <p:ph type="sldNum" sz="quarter" idx="12"/>
          </p:nvPr>
        </p:nvSpPr>
        <p:spPr/>
        <p:txBody>
          <a:bodyPr/>
          <a:lstStyle/>
          <a:p>
            <a:fld id="{04660516-DD03-426D-9C14-039A26C6F5C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9013" name="标题 1"/>
          <p:cNvSpPr>
            <a:spLocks noGrp="1"/>
          </p:cNvSpPr>
          <p:nvPr>
            <p:ph type="title"/>
          </p:nvPr>
        </p:nvSpPr>
        <p:spPr/>
        <p:txBody>
          <a:bodyPr/>
          <a:lstStyle/>
          <a:p>
            <a:r>
              <a:rPr lang="zh-CN" altLang="en-US"/>
              <a:t>单击此处编辑母版标题样式</a:t>
            </a:r>
            <a:endParaRPr lang="zh-CN" altLang="en-US"/>
          </a:p>
        </p:txBody>
      </p:sp>
      <p:sp>
        <p:nvSpPr>
          <p:cNvPr id="1049014" name="日期占位符 2"/>
          <p:cNvSpPr>
            <a:spLocks noGrp="1"/>
          </p:cNvSpPr>
          <p:nvPr>
            <p:ph type="dt" sz="half" idx="10"/>
          </p:nvPr>
        </p:nvSpPr>
        <p:spPr/>
        <p:txBody>
          <a:bodyPr/>
          <a:lstStyle/>
          <a:p>
            <a:fld id="{ABBC99CA-41C8-48F1-AF25-C8F700BF7422}" type="datetimeFigureOut">
              <a:rPr lang="zh-CN" altLang="en-US" smtClean="0"/>
            </a:fld>
            <a:endParaRPr lang="zh-CN" altLang="en-US"/>
          </a:p>
        </p:txBody>
      </p:sp>
      <p:sp>
        <p:nvSpPr>
          <p:cNvPr id="1049015" name="页脚占位符 3"/>
          <p:cNvSpPr>
            <a:spLocks noGrp="1"/>
          </p:cNvSpPr>
          <p:nvPr>
            <p:ph type="ftr" sz="quarter" idx="11"/>
          </p:nvPr>
        </p:nvSpPr>
        <p:spPr/>
        <p:txBody>
          <a:bodyPr/>
          <a:lstStyle/>
          <a:p>
            <a:endParaRPr lang="zh-CN" altLang="en-US"/>
          </a:p>
        </p:txBody>
      </p:sp>
      <p:sp>
        <p:nvSpPr>
          <p:cNvPr id="1049016" name="灯片编号占位符 4"/>
          <p:cNvSpPr>
            <a:spLocks noGrp="1"/>
          </p:cNvSpPr>
          <p:nvPr>
            <p:ph type="sldNum" sz="quarter" idx="12"/>
          </p:nvPr>
        </p:nvSpPr>
        <p:spPr/>
        <p:txBody>
          <a:bodyPr/>
          <a:lstStyle/>
          <a:p>
            <a:fld id="{04660516-DD03-426D-9C14-039A26C6F5C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1" name="日期占位符 1"/>
          <p:cNvSpPr>
            <a:spLocks noGrp="1"/>
          </p:cNvSpPr>
          <p:nvPr>
            <p:ph type="dt" sz="half" idx="10"/>
          </p:nvPr>
        </p:nvSpPr>
        <p:spPr/>
        <p:txBody>
          <a:bodyPr/>
          <a:lstStyle/>
          <a:p>
            <a:fld id="{ABBC99CA-41C8-48F1-AF25-C8F700BF7422}" type="datetimeFigureOut">
              <a:rPr lang="zh-CN" altLang="en-US" smtClean="0"/>
            </a:fld>
            <a:endParaRPr lang="zh-CN" altLang="en-US"/>
          </a:p>
        </p:txBody>
      </p:sp>
      <p:sp>
        <p:nvSpPr>
          <p:cNvPr id="1048582" name="页脚占位符 2"/>
          <p:cNvSpPr>
            <a:spLocks noGrp="1"/>
          </p:cNvSpPr>
          <p:nvPr>
            <p:ph type="ftr" sz="quarter" idx="11"/>
          </p:nvPr>
        </p:nvSpPr>
        <p:spPr/>
        <p:txBody>
          <a:bodyPr/>
          <a:lstStyle/>
          <a:p>
            <a:endParaRPr lang="zh-CN" altLang="en-US"/>
          </a:p>
        </p:txBody>
      </p:sp>
      <p:sp>
        <p:nvSpPr>
          <p:cNvPr id="1048583" name="灯片编号占位符 3"/>
          <p:cNvSpPr>
            <a:spLocks noGrp="1"/>
          </p:cNvSpPr>
          <p:nvPr>
            <p:ph type="sldNum" sz="quarter" idx="12"/>
          </p:nvPr>
        </p:nvSpPr>
        <p:spPr/>
        <p:txBody>
          <a:bodyPr/>
          <a:lstStyle/>
          <a:p>
            <a:fld id="{04660516-DD03-426D-9C14-039A26C6F5C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057"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9058"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059"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049060" name="日期占位符 4"/>
          <p:cNvSpPr>
            <a:spLocks noGrp="1"/>
          </p:cNvSpPr>
          <p:nvPr>
            <p:ph type="dt" sz="half" idx="10"/>
          </p:nvPr>
        </p:nvSpPr>
        <p:spPr/>
        <p:txBody>
          <a:bodyPr/>
          <a:lstStyle/>
          <a:p>
            <a:fld id="{ABBC99CA-41C8-48F1-AF25-C8F700BF7422}" type="datetimeFigureOut">
              <a:rPr lang="zh-CN" altLang="en-US" smtClean="0"/>
            </a:fld>
            <a:endParaRPr lang="zh-CN" altLang="en-US"/>
          </a:p>
        </p:txBody>
      </p:sp>
      <p:sp>
        <p:nvSpPr>
          <p:cNvPr id="1049061" name="页脚占位符 5"/>
          <p:cNvSpPr>
            <a:spLocks noGrp="1"/>
          </p:cNvSpPr>
          <p:nvPr>
            <p:ph type="ftr" sz="quarter" idx="11"/>
          </p:nvPr>
        </p:nvSpPr>
        <p:spPr/>
        <p:txBody>
          <a:bodyPr/>
          <a:lstStyle/>
          <a:p>
            <a:endParaRPr lang="zh-CN" altLang="en-US"/>
          </a:p>
        </p:txBody>
      </p:sp>
      <p:sp>
        <p:nvSpPr>
          <p:cNvPr id="1049062" name="灯片编号占位符 6"/>
          <p:cNvSpPr>
            <a:spLocks noGrp="1"/>
          </p:cNvSpPr>
          <p:nvPr>
            <p:ph type="sldNum" sz="quarter" idx="12"/>
          </p:nvPr>
        </p:nvSpPr>
        <p:spPr/>
        <p:txBody>
          <a:bodyPr/>
          <a:lstStyle/>
          <a:p>
            <a:fld id="{04660516-DD03-426D-9C14-039A26C6F5C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027"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9028"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9029"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049030" name="日期占位符 4"/>
          <p:cNvSpPr>
            <a:spLocks noGrp="1"/>
          </p:cNvSpPr>
          <p:nvPr>
            <p:ph type="dt" sz="half" idx="10"/>
          </p:nvPr>
        </p:nvSpPr>
        <p:spPr/>
        <p:txBody>
          <a:bodyPr/>
          <a:lstStyle/>
          <a:p>
            <a:fld id="{ABBC99CA-41C8-48F1-AF25-C8F700BF7422}" type="datetimeFigureOut">
              <a:rPr lang="zh-CN" altLang="en-US" smtClean="0"/>
            </a:fld>
            <a:endParaRPr lang="zh-CN" altLang="en-US"/>
          </a:p>
        </p:txBody>
      </p:sp>
      <p:sp>
        <p:nvSpPr>
          <p:cNvPr id="1049031" name="页脚占位符 5"/>
          <p:cNvSpPr>
            <a:spLocks noGrp="1"/>
          </p:cNvSpPr>
          <p:nvPr>
            <p:ph type="ftr" sz="quarter" idx="11"/>
          </p:nvPr>
        </p:nvSpPr>
        <p:spPr/>
        <p:txBody>
          <a:bodyPr/>
          <a:lstStyle/>
          <a:p>
            <a:endParaRPr lang="zh-CN" altLang="en-US"/>
          </a:p>
        </p:txBody>
      </p:sp>
      <p:sp>
        <p:nvSpPr>
          <p:cNvPr id="1049032" name="灯片编号占位符 6"/>
          <p:cNvSpPr>
            <a:spLocks noGrp="1"/>
          </p:cNvSpPr>
          <p:nvPr>
            <p:ph type="sldNum" sz="quarter" idx="12"/>
          </p:nvPr>
        </p:nvSpPr>
        <p:spPr/>
        <p:txBody>
          <a:bodyPr/>
          <a:lstStyle/>
          <a:p>
            <a:fld id="{04660516-DD03-426D-9C14-039A26C6F5C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Light" panose="020B0300000000000000" pitchFamily="34" charset="-122"/>
                <a:ea typeface="思源黑体 CN Light" panose="020B0300000000000000" pitchFamily="34" charset="-122"/>
              </a:defRPr>
            </a:lvl1pPr>
          </a:lstStyle>
          <a:p>
            <a:fld id="{ABBC99CA-41C8-48F1-AF25-C8F700BF7422}" type="datetimeFigureOut">
              <a:rPr lang="zh-CN" altLang="en-US" smtClean="0"/>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Light" panose="020B0300000000000000" pitchFamily="34" charset="-122"/>
                <a:ea typeface="思源黑体 CN Light" panose="020B0300000000000000" pitchFamily="34" charset="-122"/>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Light" panose="020B0300000000000000" pitchFamily="34" charset="-122"/>
                <a:ea typeface="思源黑体 CN Light" panose="020B0300000000000000" pitchFamily="34" charset="-122"/>
              </a:defRPr>
            </a:lvl1pPr>
          </a:lstStyle>
          <a:p>
            <a:fld id="{04660516-DD03-426D-9C14-039A26C6F5C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Light" panose="020B0300000000000000" pitchFamily="34" charset="-122"/>
          <a:ea typeface="思源黑体 CN Light" panose="020B03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Light" panose="020B0300000000000000" pitchFamily="34" charset="-122"/>
          <a:ea typeface="思源黑体 CN Light" panose="020B03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Light" panose="020B0300000000000000" pitchFamily="34" charset="-122"/>
          <a:ea typeface="思源黑体 CN Light" panose="020B03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Light" panose="020B0300000000000000" pitchFamily="34" charset="-122"/>
          <a:ea typeface="思源黑体 CN Light" panose="020B03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Light" panose="020B0300000000000000" pitchFamily="34" charset="-122"/>
          <a:ea typeface="思源黑体 CN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png"/><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tags" Target="../tags/tag1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tags" Target="../tags/tag2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9.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28.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4.xml"/><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tags" Target="../tags/tag33.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6.xml"/><Relationship Id="rId4" Type="http://schemas.openxmlformats.org/officeDocument/2006/relationships/image" Target="../media/image35.jpeg"/><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tags" Target="../tags/tag35.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png"/><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tags" Target="../tags/tag6.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图片 45" descr="图片包含 室内, 汽车, 食物, 雪  描述已自动生成"/>
          <p:cNvPicPr>
            <a:picLocks noChangeAspect="1"/>
          </p:cNvPicPr>
          <p:nvPr/>
        </p:nvPicPr>
        <p:blipFill rotWithShape="1">
          <a:blip r:embed="rId1" cstate="screen"/>
          <a:srcRect/>
          <a:stretch>
            <a:fillRect/>
          </a:stretch>
        </p:blipFill>
        <p:spPr>
          <a:xfrm>
            <a:off x="82462" y="439"/>
            <a:ext cx="9692145" cy="6858000"/>
          </a:xfrm>
          <a:prstGeom prst="rect">
            <a:avLst/>
          </a:prstGeom>
        </p:spPr>
      </p:pic>
      <p:sp>
        <p:nvSpPr>
          <p:cNvPr id="1048584" name="任意多边形: 形状 51"/>
          <p:cNvSpPr/>
          <p:nvPr/>
        </p:nvSpPr>
        <p:spPr>
          <a:xfrm>
            <a:off x="6703070" y="0"/>
            <a:ext cx="5488929" cy="6858000"/>
          </a:xfrm>
          <a:custGeom>
            <a:avLst/>
            <a:gdLst>
              <a:gd name="connsiteX0" fmla="*/ 3022458 w 5488929"/>
              <a:gd name="connsiteY0" fmla="*/ 0 h 6858000"/>
              <a:gd name="connsiteX1" fmla="*/ 5488929 w 5488929"/>
              <a:gd name="connsiteY1" fmla="*/ 0 h 6858000"/>
              <a:gd name="connsiteX2" fmla="*/ 5488929 w 5488929"/>
              <a:gd name="connsiteY2" fmla="*/ 6858000 h 6858000"/>
              <a:gd name="connsiteX3" fmla="*/ 0 w 5488929"/>
              <a:gd name="connsiteY3" fmla="*/ 6858000 h 6858000"/>
              <a:gd name="connsiteX4" fmla="*/ 3022458 w 548892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929" h="6858000">
                <a:moveTo>
                  <a:pt x="3022458" y="0"/>
                </a:moveTo>
                <a:lnTo>
                  <a:pt x="5488929" y="0"/>
                </a:lnTo>
                <a:lnTo>
                  <a:pt x="5488929" y="6858000"/>
                </a:lnTo>
                <a:lnTo>
                  <a:pt x="0" y="6858000"/>
                </a:lnTo>
                <a:cubicBezTo>
                  <a:pt x="5209096" y="5034987"/>
                  <a:pt x="1332065" y="1475772"/>
                  <a:pt x="3022458" y="0"/>
                </a:cubicBezTo>
                <a:close/>
              </a:path>
            </a:pathLst>
          </a:cu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585" name="弧形 40"/>
          <p:cNvSpPr/>
          <p:nvPr/>
        </p:nvSpPr>
        <p:spPr>
          <a:xfrm>
            <a:off x="6522314" y="924572"/>
            <a:ext cx="5027272" cy="5027272"/>
          </a:xfrm>
          <a:prstGeom prst="arc">
            <a:avLst>
              <a:gd name="adj1" fmla="val 15807671"/>
              <a:gd name="adj2" fmla="val 8806097"/>
            </a:avLst>
          </a:prstGeom>
          <a:ln w="19050" cap="rnd">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048586" name="椭圆 3"/>
          <p:cNvSpPr/>
          <p:nvPr/>
        </p:nvSpPr>
        <p:spPr>
          <a:xfrm>
            <a:off x="6784217" y="1170008"/>
            <a:ext cx="4517986" cy="4517984"/>
          </a:xfrm>
          <a:prstGeom prst="ellipse">
            <a:avLst/>
          </a:prstGeom>
          <a:noFill/>
          <a:ln>
            <a:solidFill>
              <a:srgbClr val="315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587" name="弧形 4"/>
          <p:cNvSpPr/>
          <p:nvPr/>
        </p:nvSpPr>
        <p:spPr>
          <a:xfrm>
            <a:off x="6529573" y="915363"/>
            <a:ext cx="5027272" cy="5027272"/>
          </a:xfrm>
          <a:prstGeom prst="arc">
            <a:avLst>
              <a:gd name="adj1" fmla="val 16549310"/>
              <a:gd name="adj2" fmla="val 6121730"/>
            </a:avLst>
          </a:prstGeom>
          <a:ln w="19050" cap="rnd">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048588" name="弧形 13"/>
          <p:cNvSpPr/>
          <p:nvPr/>
        </p:nvSpPr>
        <p:spPr>
          <a:xfrm>
            <a:off x="6274931" y="660721"/>
            <a:ext cx="5536556" cy="5536556"/>
          </a:xfrm>
          <a:prstGeom prst="arc">
            <a:avLst>
              <a:gd name="adj1" fmla="val 1811188"/>
              <a:gd name="adj2"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589" name="文本框 17" descr="7b0a20202020227461726765744d6f64756c65223a202270726f636573734f6e6c696e65466f6e7473220a7d0a"/>
          <p:cNvSpPr txBox="1"/>
          <p:nvPr/>
        </p:nvSpPr>
        <p:spPr>
          <a:xfrm>
            <a:off x="690507" y="3510902"/>
            <a:ext cx="5835403" cy="584775"/>
          </a:xfrm>
          <a:prstGeom prst="rect">
            <a:avLst/>
          </a:prstGeom>
          <a:noFill/>
        </p:spPr>
        <p:txBody>
          <a:bodyPr wrap="square" rtlCol="0">
            <a:spAutoFit/>
          </a:bodyPr>
          <a:lstStyle/>
          <a:p>
            <a:r>
              <a:rPr lang="en-US" altLang="zh-CN" sz="32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 the Original </a:t>
            </a:r>
            <a:r>
              <a:rPr lang="en-US" altLang="zh-CN" sz="3200" dirty="0" err="1">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CycleGAN</a:t>
            </a:r>
            <a:endParaRPr lang="en-US" altLang="zh-CN" sz="32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48590" name="文本框 18" descr="7b0a20202020227461726765744d6f64756c65223a202270726f636573734f6e6c696e65466f6e7473220a7d0a"/>
          <p:cNvSpPr txBox="1"/>
          <p:nvPr/>
        </p:nvSpPr>
        <p:spPr>
          <a:xfrm>
            <a:off x="358814" y="2918618"/>
            <a:ext cx="6726148" cy="677108"/>
          </a:xfrm>
          <a:prstGeom prst="rect">
            <a:avLst/>
          </a:prstGeom>
          <a:noFill/>
        </p:spPr>
        <p:txBody>
          <a:bodyPr wrap="square" rtlCol="0">
            <a:spAutoFit/>
          </a:bodyPr>
          <a:lstStyle>
            <a:defPPr>
              <a:defRPr lang="zh-CN"/>
            </a:defPPr>
            <a:lvl1pPr>
              <a:defRPr sz="4800">
                <a:gradFill>
                  <a:gsLst>
                    <a:gs pos="30000">
                      <a:srgbClr val="9444BC"/>
                    </a:gs>
                    <a:gs pos="100000">
                      <a:srgbClr val="0878CD"/>
                    </a:gs>
                  </a:gsLst>
                  <a:lin ang="19800000" scaled="0"/>
                </a:gradFill>
                <a:latin typeface="思源黑体 CN Bold" panose="020B0800000000000000" pitchFamily="34" charset="-122"/>
                <a:ea typeface="思源黑体 CN Bold" panose="020B0800000000000000" pitchFamily="34" charset="-122"/>
                <a:cs typeface="+mn-ea"/>
              </a:defRPr>
            </a:lvl1pPr>
          </a:lstStyle>
          <a:p>
            <a:r>
              <a:rPr lang="en-US" altLang="zh-CN" sz="3800" dirty="0">
                <a:solidFill>
                  <a:srgbClr val="31559A"/>
                </a:solidFill>
                <a:sym typeface="+mn-lt"/>
              </a:rPr>
              <a:t>Rebuilding and Improving</a:t>
            </a:r>
            <a:endParaRPr lang="zh-CN" altLang="en-US" sz="3800" dirty="0">
              <a:solidFill>
                <a:srgbClr val="31559A"/>
              </a:solidFill>
              <a:sym typeface="+mn-lt"/>
            </a:endParaRPr>
          </a:p>
        </p:txBody>
      </p:sp>
      <p:sp>
        <p:nvSpPr>
          <p:cNvPr id="1048591" name="TextBox 7"/>
          <p:cNvSpPr txBox="1"/>
          <p:nvPr/>
        </p:nvSpPr>
        <p:spPr>
          <a:xfrm>
            <a:off x="589334" y="4146451"/>
            <a:ext cx="5093334" cy="700576"/>
          </a:xfrm>
          <a:prstGeom prst="rect">
            <a:avLst/>
          </a:prstGeom>
          <a:noFill/>
        </p:spPr>
        <p:txBody>
          <a:bodyPr wrap="square" rtlCol="0">
            <a:spAutoFit/>
          </a:bodyPr>
          <a:lstStyle>
            <a:defPPr>
              <a:defRPr lang="zh-CN"/>
            </a:defPPr>
            <a:lvl1pPr>
              <a:lnSpc>
                <a:spcPct val="150000"/>
              </a:lnSpc>
              <a:defRPr sz="1200">
                <a:solidFill>
                  <a:schemeClr val="bg1"/>
                </a:solidFill>
                <a:latin typeface="微软雅黑" panose="020B0503020204020204" pitchFamily="34" charset="-122"/>
                <a:ea typeface="微软雅黑" panose="020B0503020204020204" pitchFamily="34" charset="-122"/>
              </a:defRPr>
            </a:lvl1pPr>
          </a:lstStyle>
          <a:p>
            <a:r>
              <a:rPr lang="en-US" sz="1400" i="1" dirty="0">
                <a:solidFill>
                  <a:schemeClr val="tx1"/>
                </a:solidFill>
                <a:latin typeface="思源黑体 CN Bold" panose="020B0800000000000000" pitchFamily="34" charset="-122"/>
                <a:ea typeface="思源黑体 CN Bold" panose="020B0800000000000000" pitchFamily="34" charset="-122"/>
              </a:rPr>
              <a:t>Keywords: </a:t>
            </a:r>
            <a:r>
              <a:rPr lang="en-US" sz="1400" i="1" dirty="0" err="1">
                <a:solidFill>
                  <a:schemeClr val="tx1"/>
                </a:solidFill>
                <a:latin typeface="思源黑体 CN Bold" panose="020B0800000000000000" pitchFamily="34" charset="-122"/>
                <a:ea typeface="思源黑体 CN Bold" panose="020B0800000000000000" pitchFamily="34" charset="-122"/>
              </a:rPr>
              <a:t>CycleGAN</a:t>
            </a:r>
            <a:r>
              <a:rPr lang="en-US" sz="1400" i="1" dirty="0">
                <a:solidFill>
                  <a:schemeClr val="tx1"/>
                </a:solidFill>
                <a:latin typeface="思源黑体 CN Bold" panose="020B0800000000000000" pitchFamily="34" charset="-122"/>
                <a:ea typeface="思源黑体 CN Bold" panose="020B0800000000000000" pitchFamily="34" charset="-122"/>
              </a:rPr>
              <a:t>, style transfer, loss function, deep learning</a:t>
            </a:r>
            <a:endParaRPr lang="en-US" sz="1400" i="1" dirty="0">
              <a:solidFill>
                <a:schemeClr val="tx1"/>
              </a:solidFill>
              <a:latin typeface="思源黑体 CN Bold" panose="020B0800000000000000" pitchFamily="34" charset="-122"/>
              <a:ea typeface="思源黑体 CN Bold" panose="020B0800000000000000" pitchFamily="34" charset="-122"/>
            </a:endParaRPr>
          </a:p>
        </p:txBody>
      </p:sp>
      <p:sp>
        <p:nvSpPr>
          <p:cNvPr id="1048592" name="矩形: 圆角 20"/>
          <p:cNvSpPr/>
          <p:nvPr/>
        </p:nvSpPr>
        <p:spPr>
          <a:xfrm>
            <a:off x="615260" y="5228945"/>
            <a:ext cx="1352045" cy="560139"/>
          </a:xfrm>
          <a:prstGeom prst="roundRect">
            <a:avLst>
              <a:gd name="adj" fmla="val 14234"/>
            </a:avLst>
          </a:pr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rgbClr val="FFFFFF"/>
                </a:solidFill>
                <a:latin typeface="思源黑体 CN Bold" panose="020B0800000000000000" pitchFamily="34" charset="-122"/>
                <a:ea typeface="思源黑体 CN Bold" panose="020B0800000000000000" pitchFamily="34" charset="-122"/>
              </a:rPr>
              <a:t>Prepared</a:t>
            </a:r>
            <a:r>
              <a:rPr lang="zh-CN" altLang="en-US" sz="1400" dirty="0">
                <a:solidFill>
                  <a:srgbClr val="FFFFFF"/>
                </a:solidFill>
                <a:latin typeface="思源黑体 CN Bold" panose="020B0800000000000000" pitchFamily="34" charset="-122"/>
                <a:ea typeface="思源黑体 CN Bold" panose="020B0800000000000000" pitchFamily="34" charset="-122"/>
              </a:rPr>
              <a:t> </a:t>
            </a:r>
            <a:r>
              <a:rPr lang="en-US" altLang="zh-CN" sz="1400" dirty="0">
                <a:solidFill>
                  <a:srgbClr val="FFFFFF"/>
                </a:solidFill>
                <a:latin typeface="思源黑体 CN Bold" panose="020B0800000000000000" pitchFamily="34" charset="-122"/>
                <a:ea typeface="思源黑体 CN Bold" panose="020B0800000000000000" pitchFamily="34" charset="-122"/>
              </a:rPr>
              <a:t>By</a:t>
            </a:r>
            <a:r>
              <a:rPr lang="zh-CN" altLang="en-US" sz="1400" dirty="0">
                <a:solidFill>
                  <a:srgbClr val="FFFFFF"/>
                </a:solidFill>
                <a:latin typeface="思源黑体 CN Bold" panose="020B0800000000000000" pitchFamily="34" charset="-122"/>
                <a:ea typeface="思源黑体 CN Bold" panose="020B0800000000000000" pitchFamily="34" charset="-122"/>
              </a:rPr>
              <a:t> </a:t>
            </a:r>
            <a:r>
              <a:rPr lang="en-US" altLang="zh-CN" sz="1600" dirty="0">
                <a:solidFill>
                  <a:srgbClr val="FF66FF"/>
                </a:solidFill>
                <a:latin typeface="思源黑体 CN Bold" panose="020B0800000000000000" pitchFamily="34" charset="-122"/>
                <a:ea typeface="思源黑体 CN Bold" panose="020B0800000000000000" pitchFamily="34" charset="-122"/>
              </a:rPr>
              <a:t>Group</a:t>
            </a:r>
            <a:r>
              <a:rPr lang="zh-CN" altLang="en-US" sz="1600" dirty="0">
                <a:solidFill>
                  <a:srgbClr val="FF66FF"/>
                </a:solidFill>
                <a:latin typeface="思源黑体 CN Bold" panose="020B0800000000000000" pitchFamily="34" charset="-122"/>
                <a:ea typeface="思源黑体 CN Bold" panose="020B0800000000000000" pitchFamily="34" charset="-122"/>
              </a:rPr>
              <a:t> </a:t>
            </a:r>
            <a:r>
              <a:rPr lang="en-US" altLang="zh-CN" sz="1600" dirty="0">
                <a:solidFill>
                  <a:srgbClr val="FF66FF"/>
                </a:solidFill>
                <a:latin typeface="思源黑体 CN Bold" panose="020B0800000000000000" pitchFamily="34" charset="-122"/>
                <a:ea typeface="思源黑体 CN Bold" panose="020B0800000000000000" pitchFamily="34" charset="-122"/>
              </a:rPr>
              <a:t>1</a:t>
            </a:r>
            <a:endParaRPr lang="zh-CN" altLang="en-US" sz="1600" dirty="0">
              <a:solidFill>
                <a:srgbClr val="FF66FF"/>
              </a:solidFill>
              <a:latin typeface="思源黑体 CN Bold" panose="020B0800000000000000" pitchFamily="34" charset="-122"/>
              <a:ea typeface="思源黑体 CN Bold" panose="020B0800000000000000" pitchFamily="34" charset="-122"/>
            </a:endParaRPr>
          </a:p>
        </p:txBody>
      </p:sp>
      <p:sp>
        <p:nvSpPr>
          <p:cNvPr id="1048594" name="任意多边形: 形状 49"/>
          <p:cNvSpPr/>
          <p:nvPr/>
        </p:nvSpPr>
        <p:spPr>
          <a:xfrm>
            <a:off x="0" y="6419728"/>
            <a:ext cx="2160934" cy="438272"/>
          </a:xfrm>
          <a:custGeom>
            <a:avLst/>
            <a:gdLst>
              <a:gd name="connsiteX0" fmla="*/ 930062 w 2160934"/>
              <a:gd name="connsiteY0" fmla="*/ 0 h 438272"/>
              <a:gd name="connsiteX1" fmla="*/ 2156110 w 2160934"/>
              <a:gd name="connsiteY1" fmla="*/ 430049 h 438272"/>
              <a:gd name="connsiteX2" fmla="*/ 2160934 w 2160934"/>
              <a:gd name="connsiteY2" fmla="*/ 438272 h 438272"/>
              <a:gd name="connsiteX3" fmla="*/ 0 w 2160934"/>
              <a:gd name="connsiteY3" fmla="*/ 438272 h 438272"/>
              <a:gd name="connsiteX4" fmla="*/ 0 w 2160934"/>
              <a:gd name="connsiteY4" fmla="*/ 201508 h 438272"/>
              <a:gd name="connsiteX5" fmla="*/ 186103 w 2160934"/>
              <a:gd name="connsiteY5" fmla="*/ 120254 h 438272"/>
              <a:gd name="connsiteX6" fmla="*/ 930062 w 2160934"/>
              <a:gd name="connsiteY6" fmla="*/ 0 h 43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934" h="438272">
                <a:moveTo>
                  <a:pt x="930062" y="0"/>
                </a:moveTo>
                <a:cubicBezTo>
                  <a:pt x="1481221" y="0"/>
                  <a:pt x="1954112" y="177327"/>
                  <a:pt x="2156110" y="430049"/>
                </a:cubicBezTo>
                <a:lnTo>
                  <a:pt x="2160934" y="438272"/>
                </a:lnTo>
                <a:lnTo>
                  <a:pt x="0" y="438272"/>
                </a:lnTo>
                <a:lnTo>
                  <a:pt x="0" y="201508"/>
                </a:lnTo>
                <a:lnTo>
                  <a:pt x="186103" y="120254"/>
                </a:lnTo>
                <a:cubicBezTo>
                  <a:pt x="398470" y="44332"/>
                  <a:pt x="654483" y="0"/>
                  <a:pt x="930062" y="0"/>
                </a:cubicBezTo>
                <a:close/>
              </a:path>
            </a:pathLst>
          </a:custGeom>
          <a:solidFill>
            <a:srgbClr val="FFFFFF"/>
          </a:solidFill>
          <a:ln>
            <a:no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595" name="任意多边形: 形状 47"/>
          <p:cNvSpPr/>
          <p:nvPr/>
        </p:nvSpPr>
        <p:spPr>
          <a:xfrm>
            <a:off x="5788167" y="1"/>
            <a:ext cx="1227790" cy="576809"/>
          </a:xfrm>
          <a:custGeom>
            <a:avLst/>
            <a:gdLst>
              <a:gd name="connsiteX0" fmla="*/ 3667 w 1227790"/>
              <a:gd name="connsiteY0" fmla="*/ 0 h 576809"/>
              <a:gd name="connsiteX1" fmla="*/ 1224124 w 1227790"/>
              <a:gd name="connsiteY1" fmla="*/ 0 h 576809"/>
              <a:gd name="connsiteX2" fmla="*/ 1227790 w 1227790"/>
              <a:gd name="connsiteY2" fmla="*/ 32259 h 576809"/>
              <a:gd name="connsiteX3" fmla="*/ 613895 w 1227790"/>
              <a:gd name="connsiteY3" fmla="*/ 576809 h 576809"/>
              <a:gd name="connsiteX4" fmla="*/ 0 w 1227790"/>
              <a:gd name="connsiteY4" fmla="*/ 32259 h 57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790" h="576809">
                <a:moveTo>
                  <a:pt x="3667" y="0"/>
                </a:moveTo>
                <a:lnTo>
                  <a:pt x="1224124" y="0"/>
                </a:lnTo>
                <a:lnTo>
                  <a:pt x="1227790" y="32259"/>
                </a:lnTo>
                <a:cubicBezTo>
                  <a:pt x="1227790" y="333006"/>
                  <a:pt x="952940" y="576809"/>
                  <a:pt x="613895" y="576809"/>
                </a:cubicBezTo>
                <a:cubicBezTo>
                  <a:pt x="274850" y="576809"/>
                  <a:pt x="0" y="333006"/>
                  <a:pt x="0" y="32259"/>
                </a:cubicBezTo>
                <a:close/>
              </a:path>
            </a:pathLst>
          </a:cu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grpSp>
        <p:nvGrpSpPr>
          <p:cNvPr id="26" name="组合 32"/>
          <p:cNvGrpSpPr/>
          <p:nvPr/>
        </p:nvGrpSpPr>
        <p:grpSpPr>
          <a:xfrm>
            <a:off x="664448" y="367521"/>
            <a:ext cx="3681369" cy="369332"/>
            <a:chOff x="336812" y="307602"/>
            <a:chExt cx="3681369" cy="369332"/>
          </a:xfrm>
        </p:grpSpPr>
        <p:sp>
          <p:nvSpPr>
            <p:cNvPr id="1048596" name="任意多边形: 形状 33"/>
            <p:cNvSpPr/>
            <p:nvPr>
              <p:custDataLst>
                <p:tags r:id="rId2"/>
              </p:custDataLst>
            </p:nvPr>
          </p:nvSpPr>
          <p:spPr>
            <a:xfrm>
              <a:off x="336812" y="332796"/>
              <a:ext cx="265614" cy="297172"/>
            </a:xfrm>
            <a:custGeom>
              <a:avLst/>
              <a:gdLst>
                <a:gd name="connsiteX0" fmla="*/ 40758 w 588073"/>
                <a:gd name="connsiteY0" fmla="*/ 657944 h 657944"/>
                <a:gd name="connsiteX1" fmla="*/ 0 w 588073"/>
                <a:gd name="connsiteY1" fmla="*/ 617186 h 657944"/>
                <a:gd name="connsiteX2" fmla="*/ 0 w 588073"/>
                <a:gd name="connsiteY2" fmla="*/ 40758 h 657944"/>
                <a:gd name="connsiteX3" fmla="*/ 40758 w 588073"/>
                <a:gd name="connsiteY3" fmla="*/ 0 h 657944"/>
                <a:gd name="connsiteX4" fmla="*/ 259393 w 588073"/>
                <a:gd name="connsiteY4" fmla="*/ 0 h 657944"/>
                <a:gd name="connsiteX5" fmla="*/ 588074 w 588073"/>
                <a:gd name="connsiteY5" fmla="*/ 328972 h 657944"/>
                <a:gd name="connsiteX6" fmla="*/ 259393 w 588073"/>
                <a:gd name="connsiteY6" fmla="*/ 657944 h 657944"/>
                <a:gd name="connsiteX7" fmla="*/ 40758 w 588073"/>
                <a:gd name="connsiteY7" fmla="*/ 657944 h 65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073" h="657944">
                  <a:moveTo>
                    <a:pt x="40758" y="657944"/>
                  </a:moveTo>
                  <a:cubicBezTo>
                    <a:pt x="18341" y="657944"/>
                    <a:pt x="0" y="639603"/>
                    <a:pt x="0" y="617186"/>
                  </a:cubicBezTo>
                  <a:lnTo>
                    <a:pt x="0" y="40758"/>
                  </a:lnTo>
                  <a:cubicBezTo>
                    <a:pt x="0" y="18341"/>
                    <a:pt x="18341" y="0"/>
                    <a:pt x="40758" y="0"/>
                  </a:cubicBezTo>
                  <a:lnTo>
                    <a:pt x="259393" y="0"/>
                  </a:lnTo>
                  <a:cubicBezTo>
                    <a:pt x="440764" y="0"/>
                    <a:pt x="588074" y="147310"/>
                    <a:pt x="588074" y="328972"/>
                  </a:cubicBezTo>
                  <a:cubicBezTo>
                    <a:pt x="588074" y="510634"/>
                    <a:pt x="440764" y="657944"/>
                    <a:pt x="259393" y="657944"/>
                  </a:cubicBezTo>
                  <a:lnTo>
                    <a:pt x="40758" y="657944"/>
                  </a:lnTo>
                  <a:close/>
                </a:path>
              </a:pathLst>
            </a:cu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pitchFamily="34" charset="-122"/>
                <a:ea typeface="思源黑体 CN Bold" panose="020B0800000000000000" pitchFamily="34" charset="-122"/>
                <a:sym typeface="思源黑体 CN Regular" panose="020B0500000000000000" pitchFamily="34" charset="-122"/>
              </a:endParaRPr>
            </a:p>
          </p:txBody>
        </p:sp>
        <p:sp>
          <p:nvSpPr>
            <p:cNvPr id="1048597" name="任意多边形: 形状 34"/>
            <p:cNvSpPr/>
            <p:nvPr>
              <p:custDataLst>
                <p:tags r:id="rId3"/>
              </p:custDataLst>
            </p:nvPr>
          </p:nvSpPr>
          <p:spPr>
            <a:xfrm>
              <a:off x="381519" y="376188"/>
              <a:ext cx="171071" cy="210387"/>
            </a:xfrm>
            <a:custGeom>
              <a:avLst/>
              <a:gdLst>
                <a:gd name="connsiteX0" fmla="*/ 227369 w 378754"/>
                <a:gd name="connsiteY0" fmla="*/ 0 h 465801"/>
                <a:gd name="connsiteX1" fmla="*/ 241925 w 378754"/>
                <a:gd name="connsiteY1" fmla="*/ 177587 h 465801"/>
                <a:gd name="connsiteX2" fmla="*/ 150803 w 378754"/>
                <a:gd name="connsiteY2" fmla="*/ 331010 h 465801"/>
                <a:gd name="connsiteX3" fmla="*/ 136247 w 378754"/>
                <a:gd name="connsiteY3" fmla="*/ 153423 h 465801"/>
                <a:gd name="connsiteX4" fmla="*/ 226496 w 378754"/>
                <a:gd name="connsiteY4" fmla="*/ 873 h 465801"/>
                <a:gd name="connsiteX5" fmla="*/ 227369 w 378754"/>
                <a:gd name="connsiteY5" fmla="*/ 0 h 465801"/>
                <a:gd name="connsiteX6" fmla="*/ 68123 w 378754"/>
                <a:gd name="connsiteY6" fmla="*/ 136247 h 465801"/>
                <a:gd name="connsiteX7" fmla="*/ 67250 w 378754"/>
                <a:gd name="connsiteY7" fmla="*/ 160119 h 465801"/>
                <a:gd name="connsiteX8" fmla="*/ 105679 w 378754"/>
                <a:gd name="connsiteY8" fmla="*/ 313542 h 465801"/>
                <a:gd name="connsiteX9" fmla="*/ 105679 w 378754"/>
                <a:gd name="connsiteY9" fmla="*/ 313833 h 465801"/>
                <a:gd name="connsiteX10" fmla="*/ 120817 w 378754"/>
                <a:gd name="connsiteY10" fmla="*/ 374970 h 465801"/>
                <a:gd name="connsiteX11" fmla="*/ 85300 w 378754"/>
                <a:gd name="connsiteY11" fmla="*/ 464345 h 465801"/>
                <a:gd name="connsiteX12" fmla="*/ 0 w 378754"/>
                <a:gd name="connsiteY12" fmla="*/ 292581 h 465801"/>
                <a:gd name="connsiteX13" fmla="*/ 68123 w 378754"/>
                <a:gd name="connsiteY13" fmla="*/ 136247 h 465801"/>
                <a:gd name="connsiteX14" fmla="*/ 378754 w 378754"/>
                <a:gd name="connsiteY14" fmla="*/ 241634 h 465801"/>
                <a:gd name="connsiteX15" fmla="*/ 293455 w 378754"/>
                <a:gd name="connsiteY15" fmla="*/ 389817 h 465801"/>
                <a:gd name="connsiteX16" fmla="*/ 128677 w 378754"/>
                <a:gd name="connsiteY16" fmla="*/ 465801 h 465801"/>
                <a:gd name="connsiteX17" fmla="*/ 213977 w 378754"/>
                <a:gd name="connsiteY17" fmla="*/ 317618 h 465801"/>
                <a:gd name="connsiteX18" fmla="*/ 377299 w 378754"/>
                <a:gd name="connsiteY18" fmla="*/ 241634 h 465801"/>
                <a:gd name="connsiteX19" fmla="*/ 378754 w 378754"/>
                <a:gd name="connsiteY19" fmla="*/ 241634 h 46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8754" h="465801">
                  <a:moveTo>
                    <a:pt x="227369" y="0"/>
                  </a:moveTo>
                  <a:cubicBezTo>
                    <a:pt x="249786" y="54149"/>
                    <a:pt x="256190" y="115868"/>
                    <a:pt x="241925" y="177587"/>
                  </a:cubicBezTo>
                  <a:cubicBezTo>
                    <a:pt x="227660" y="239305"/>
                    <a:pt x="194763" y="291999"/>
                    <a:pt x="150803" y="331010"/>
                  </a:cubicBezTo>
                  <a:cubicBezTo>
                    <a:pt x="128386" y="276861"/>
                    <a:pt x="121982" y="215142"/>
                    <a:pt x="136247" y="153423"/>
                  </a:cubicBezTo>
                  <a:cubicBezTo>
                    <a:pt x="150512" y="91996"/>
                    <a:pt x="182827" y="39593"/>
                    <a:pt x="226496" y="873"/>
                  </a:cubicBezTo>
                  <a:lnTo>
                    <a:pt x="227369" y="0"/>
                  </a:lnTo>
                  <a:close/>
                  <a:moveTo>
                    <a:pt x="68123" y="136247"/>
                  </a:moveTo>
                  <a:cubicBezTo>
                    <a:pt x="67541" y="144107"/>
                    <a:pt x="67250" y="151968"/>
                    <a:pt x="67250" y="160119"/>
                  </a:cubicBezTo>
                  <a:cubicBezTo>
                    <a:pt x="67250" y="215433"/>
                    <a:pt x="81224" y="267836"/>
                    <a:pt x="105679" y="313542"/>
                  </a:cubicBezTo>
                  <a:lnTo>
                    <a:pt x="105679" y="313833"/>
                  </a:lnTo>
                  <a:cubicBezTo>
                    <a:pt x="115286" y="332174"/>
                    <a:pt x="120817" y="352844"/>
                    <a:pt x="120817" y="374970"/>
                  </a:cubicBezTo>
                  <a:cubicBezTo>
                    <a:pt x="120817" y="409614"/>
                    <a:pt x="107425" y="440764"/>
                    <a:pt x="85300" y="464345"/>
                  </a:cubicBezTo>
                  <a:cubicBezTo>
                    <a:pt x="33479" y="424461"/>
                    <a:pt x="0" y="362451"/>
                    <a:pt x="0" y="292581"/>
                  </a:cubicBezTo>
                  <a:cubicBezTo>
                    <a:pt x="0" y="231154"/>
                    <a:pt x="26201" y="175549"/>
                    <a:pt x="68123" y="136247"/>
                  </a:cubicBezTo>
                  <a:close/>
                  <a:moveTo>
                    <a:pt x="378754" y="241634"/>
                  </a:moveTo>
                  <a:cubicBezTo>
                    <a:pt x="366236" y="296366"/>
                    <a:pt x="337706" y="348477"/>
                    <a:pt x="293455" y="389817"/>
                  </a:cubicBezTo>
                  <a:cubicBezTo>
                    <a:pt x="246292" y="433777"/>
                    <a:pt x="188358" y="458814"/>
                    <a:pt x="128677" y="465801"/>
                  </a:cubicBezTo>
                  <a:cubicBezTo>
                    <a:pt x="141196" y="410778"/>
                    <a:pt x="169726" y="358958"/>
                    <a:pt x="213977" y="317618"/>
                  </a:cubicBezTo>
                  <a:cubicBezTo>
                    <a:pt x="260848" y="273949"/>
                    <a:pt x="318200" y="248621"/>
                    <a:pt x="377299" y="241634"/>
                  </a:cubicBezTo>
                  <a:lnTo>
                    <a:pt x="378754" y="24163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4475"/>
                </a:solidFill>
                <a:latin typeface="思源黑体 CN Bold" panose="020B0800000000000000" pitchFamily="34" charset="-122"/>
                <a:ea typeface="思源黑体 CN Bold" panose="020B0800000000000000" pitchFamily="34" charset="-122"/>
                <a:sym typeface="思源黑体 CN Regular" panose="020B0500000000000000" pitchFamily="34" charset="-122"/>
              </a:endParaRPr>
            </a:p>
          </p:txBody>
        </p:sp>
        <p:sp>
          <p:nvSpPr>
            <p:cNvPr id="1048598" name="任意多边形: 形状 35"/>
            <p:cNvSpPr/>
            <p:nvPr>
              <p:custDataLst>
                <p:tags r:id="rId4"/>
              </p:custDataLst>
            </p:nvPr>
          </p:nvSpPr>
          <p:spPr>
            <a:xfrm>
              <a:off x="401501" y="437727"/>
              <a:ext cx="34588" cy="142932"/>
            </a:xfrm>
            <a:custGeom>
              <a:avLst/>
              <a:gdLst>
                <a:gd name="connsiteX0" fmla="*/ 23884 w 76577"/>
                <a:gd name="connsiteY0" fmla="*/ 0 h 316453"/>
                <a:gd name="connsiteX1" fmla="*/ 23010 w 76577"/>
                <a:gd name="connsiteY1" fmla="*/ 23872 h 316453"/>
                <a:gd name="connsiteX2" fmla="*/ 61439 w 76577"/>
                <a:gd name="connsiteY2" fmla="*/ 177296 h 316453"/>
                <a:gd name="connsiteX3" fmla="*/ 61439 w 76577"/>
                <a:gd name="connsiteY3" fmla="*/ 177587 h 316453"/>
                <a:gd name="connsiteX4" fmla="*/ 76578 w 76577"/>
                <a:gd name="connsiteY4" fmla="*/ 238723 h 316453"/>
                <a:gd name="connsiteX5" fmla="*/ 50667 w 76577"/>
                <a:gd name="connsiteY5" fmla="*/ 316454 h 316453"/>
                <a:gd name="connsiteX6" fmla="*/ 49503 w 76577"/>
                <a:gd name="connsiteY6" fmla="*/ 265507 h 316453"/>
                <a:gd name="connsiteX7" fmla="*/ 27960 w 76577"/>
                <a:gd name="connsiteY7" fmla="*/ 198839 h 316453"/>
                <a:gd name="connsiteX8" fmla="*/ 26795 w 76577"/>
                <a:gd name="connsiteY8" fmla="*/ 197383 h 316453"/>
                <a:gd name="connsiteX9" fmla="*/ 2341 w 76577"/>
                <a:gd name="connsiteY9" fmla="*/ 131298 h 316453"/>
                <a:gd name="connsiteX10" fmla="*/ 2049 w 76577"/>
                <a:gd name="connsiteY10" fmla="*/ 129260 h 316453"/>
                <a:gd name="connsiteX11" fmla="*/ 594 w 76577"/>
                <a:gd name="connsiteY11" fmla="*/ 108881 h 316453"/>
                <a:gd name="connsiteX12" fmla="*/ 22719 w 76577"/>
                <a:gd name="connsiteY12" fmla="*/ 1747 h 316453"/>
                <a:gd name="connsiteX13" fmla="*/ 23884 w 76577"/>
                <a:gd name="connsiteY13" fmla="*/ 0 h 316453"/>
                <a:gd name="connsiteX14" fmla="*/ 23884 w 76577"/>
                <a:gd name="connsiteY14" fmla="*/ 0 h 3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577" h="316453">
                  <a:moveTo>
                    <a:pt x="23884" y="0"/>
                  </a:moveTo>
                  <a:cubicBezTo>
                    <a:pt x="23302" y="7860"/>
                    <a:pt x="23010" y="15721"/>
                    <a:pt x="23010" y="23872"/>
                  </a:cubicBezTo>
                  <a:cubicBezTo>
                    <a:pt x="23010" y="79186"/>
                    <a:pt x="36984" y="131589"/>
                    <a:pt x="61439" y="177296"/>
                  </a:cubicBezTo>
                  <a:lnTo>
                    <a:pt x="61439" y="177587"/>
                  </a:lnTo>
                  <a:cubicBezTo>
                    <a:pt x="71046" y="195928"/>
                    <a:pt x="76578" y="216597"/>
                    <a:pt x="76578" y="238723"/>
                  </a:cubicBezTo>
                  <a:cubicBezTo>
                    <a:pt x="76578" y="267836"/>
                    <a:pt x="66970" y="294910"/>
                    <a:pt x="50667" y="316454"/>
                  </a:cubicBezTo>
                  <a:lnTo>
                    <a:pt x="49503" y="265507"/>
                  </a:lnTo>
                  <a:cubicBezTo>
                    <a:pt x="48921" y="241634"/>
                    <a:pt x="41351" y="218344"/>
                    <a:pt x="27960" y="198839"/>
                  </a:cubicBezTo>
                  <a:lnTo>
                    <a:pt x="26795" y="197383"/>
                  </a:lnTo>
                  <a:cubicBezTo>
                    <a:pt x="12821" y="177878"/>
                    <a:pt x="4378" y="155170"/>
                    <a:pt x="2341" y="131298"/>
                  </a:cubicBezTo>
                  <a:lnTo>
                    <a:pt x="2049" y="129260"/>
                  </a:lnTo>
                  <a:lnTo>
                    <a:pt x="594" y="108881"/>
                  </a:lnTo>
                  <a:cubicBezTo>
                    <a:pt x="-2317" y="71908"/>
                    <a:pt x="5543" y="34644"/>
                    <a:pt x="22719" y="1747"/>
                  </a:cubicBezTo>
                  <a:lnTo>
                    <a:pt x="23884" y="0"/>
                  </a:lnTo>
                  <a:lnTo>
                    <a:pt x="2388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4475"/>
                </a:solidFill>
                <a:latin typeface="思源黑体 CN Bold" panose="020B0800000000000000" pitchFamily="34" charset="-122"/>
                <a:ea typeface="思源黑体 CN Bold" panose="020B0800000000000000" pitchFamily="34" charset="-122"/>
                <a:sym typeface="思源黑体 CN Regular" panose="020B0500000000000000" pitchFamily="34" charset="-122"/>
              </a:endParaRPr>
            </a:p>
          </p:txBody>
        </p:sp>
        <p:sp>
          <p:nvSpPr>
            <p:cNvPr id="1048599" name="任意多边形: 形状 36"/>
            <p:cNvSpPr/>
            <p:nvPr>
              <p:custDataLst>
                <p:tags r:id="rId5"/>
              </p:custDataLst>
            </p:nvPr>
          </p:nvSpPr>
          <p:spPr>
            <a:xfrm>
              <a:off x="441216" y="376188"/>
              <a:ext cx="52999" cy="149506"/>
            </a:xfrm>
            <a:custGeom>
              <a:avLst/>
              <a:gdLst>
                <a:gd name="connsiteX0" fmla="*/ 95198 w 117341"/>
                <a:gd name="connsiteY0" fmla="*/ 0 h 331009"/>
                <a:gd name="connsiteX1" fmla="*/ 109754 w 117341"/>
                <a:gd name="connsiteY1" fmla="*/ 177587 h 331009"/>
                <a:gd name="connsiteX2" fmla="*/ 18632 w 117341"/>
                <a:gd name="connsiteY2" fmla="*/ 331010 h 331009"/>
                <a:gd name="connsiteX3" fmla="*/ 0 w 117341"/>
                <a:gd name="connsiteY3" fmla="*/ 264342 h 331009"/>
                <a:gd name="connsiteX4" fmla="*/ 95198 w 117341"/>
                <a:gd name="connsiteY4" fmla="*/ 2911 h 331009"/>
                <a:gd name="connsiteX5" fmla="*/ 95198 w 117341"/>
                <a:gd name="connsiteY5" fmla="*/ 0 h 3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41" h="331009">
                  <a:moveTo>
                    <a:pt x="95198" y="0"/>
                  </a:moveTo>
                  <a:cubicBezTo>
                    <a:pt x="117615" y="54149"/>
                    <a:pt x="124019" y="115868"/>
                    <a:pt x="109754" y="177587"/>
                  </a:cubicBezTo>
                  <a:cubicBezTo>
                    <a:pt x="95489" y="239305"/>
                    <a:pt x="62592" y="291999"/>
                    <a:pt x="18632" y="331010"/>
                  </a:cubicBezTo>
                  <a:cubicBezTo>
                    <a:pt x="9898" y="309758"/>
                    <a:pt x="3493" y="287341"/>
                    <a:pt x="0" y="264342"/>
                  </a:cubicBezTo>
                  <a:cubicBezTo>
                    <a:pt x="57352" y="192143"/>
                    <a:pt x="92578" y="101603"/>
                    <a:pt x="95198" y="2911"/>
                  </a:cubicBezTo>
                  <a:lnTo>
                    <a:pt x="95198"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4475"/>
                </a:solidFill>
                <a:latin typeface="思源黑体 CN Bold" panose="020B0800000000000000" pitchFamily="34" charset="-122"/>
                <a:ea typeface="思源黑体 CN Bold" panose="020B0800000000000000" pitchFamily="34" charset="-122"/>
                <a:sym typeface="思源黑体 CN Regular" panose="020B0500000000000000" pitchFamily="34" charset="-122"/>
              </a:endParaRPr>
            </a:p>
          </p:txBody>
        </p:sp>
        <p:sp>
          <p:nvSpPr>
            <p:cNvPr id="1048600" name="任意多边形: 形状 37"/>
            <p:cNvSpPr/>
            <p:nvPr>
              <p:custDataLst>
                <p:tags r:id="rId6"/>
              </p:custDataLst>
            </p:nvPr>
          </p:nvSpPr>
          <p:spPr>
            <a:xfrm>
              <a:off x="439639" y="485326"/>
              <a:ext cx="112951" cy="101249"/>
            </a:xfrm>
            <a:custGeom>
              <a:avLst/>
              <a:gdLst>
                <a:gd name="connsiteX0" fmla="*/ 250077 w 250076"/>
                <a:gd name="connsiteY0" fmla="*/ 0 h 224166"/>
                <a:gd name="connsiteX1" fmla="*/ 164777 w 250076"/>
                <a:gd name="connsiteY1" fmla="*/ 148183 h 224166"/>
                <a:gd name="connsiteX2" fmla="*/ 0 w 250076"/>
                <a:gd name="connsiteY2" fmla="*/ 224167 h 224166"/>
                <a:gd name="connsiteX3" fmla="*/ 26492 w 250076"/>
                <a:gd name="connsiteY3" fmla="*/ 152841 h 224166"/>
                <a:gd name="connsiteX4" fmla="*/ 249495 w 250076"/>
                <a:gd name="connsiteY4" fmla="*/ 0 h 224166"/>
                <a:gd name="connsiteX5" fmla="*/ 250077 w 250076"/>
                <a:gd name="connsiteY5" fmla="*/ 0 h 22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076" h="224166">
                  <a:moveTo>
                    <a:pt x="250077" y="0"/>
                  </a:moveTo>
                  <a:cubicBezTo>
                    <a:pt x="237558" y="54732"/>
                    <a:pt x="209028" y="106843"/>
                    <a:pt x="164777" y="148183"/>
                  </a:cubicBezTo>
                  <a:cubicBezTo>
                    <a:pt x="117615" y="192143"/>
                    <a:pt x="59681" y="217180"/>
                    <a:pt x="0" y="224167"/>
                  </a:cubicBezTo>
                  <a:cubicBezTo>
                    <a:pt x="5531" y="199421"/>
                    <a:pt x="14265" y="175549"/>
                    <a:pt x="26492" y="152841"/>
                  </a:cubicBezTo>
                  <a:cubicBezTo>
                    <a:pt x="121399" y="136829"/>
                    <a:pt x="202041" y="79477"/>
                    <a:pt x="249495" y="0"/>
                  </a:cubicBezTo>
                  <a:lnTo>
                    <a:pt x="250077"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4475"/>
                </a:solidFill>
                <a:latin typeface="思源黑体 CN Bold" panose="020B0800000000000000" pitchFamily="34" charset="-122"/>
                <a:ea typeface="思源黑体 CN Bold" panose="020B0800000000000000" pitchFamily="34" charset="-122"/>
                <a:sym typeface="思源黑体 CN Regular" panose="020B0500000000000000" pitchFamily="34" charset="-122"/>
              </a:endParaRPr>
            </a:p>
          </p:txBody>
        </p:sp>
        <p:sp>
          <p:nvSpPr>
            <p:cNvPr id="1048601" name="文本框 38"/>
            <p:cNvSpPr txBox="1"/>
            <p:nvPr/>
          </p:nvSpPr>
          <p:spPr>
            <a:xfrm>
              <a:off x="570242" y="307602"/>
              <a:ext cx="3447939" cy="369332"/>
            </a:xfrm>
            <a:prstGeom prst="rect">
              <a:avLst/>
            </a:prstGeom>
            <a:noFill/>
          </p:spPr>
          <p:txBody>
            <a:bodyPr wrap="square" rtlCol="0">
              <a:spAutoFit/>
            </a:bodyPr>
            <a:lstStyle>
              <a:defPPr>
                <a:defRPr lang="zh-CN"/>
              </a:defPPr>
              <a:lvl1pPr>
                <a:defRPr sz="5400">
                  <a:gradFill>
                    <a:gsLst>
                      <a:gs pos="1000">
                        <a:srgbClr val="0B5D7F"/>
                      </a:gs>
                      <a:gs pos="100000">
                        <a:srgbClr val="4F91A4"/>
                      </a:gs>
                    </a:gsLst>
                    <a:lin ang="0" scaled="1"/>
                  </a:gradFill>
                  <a:latin typeface="思源宋体 CN Heavy" panose="02020900000000000000" pitchFamily="18" charset="-122"/>
                  <a:ea typeface="思源宋体 CN Heavy" panose="02020900000000000000" pitchFamily="18" charset="-122"/>
                </a:defRPr>
              </a:lvl1pPr>
            </a:lstStyle>
            <a:p>
              <a:r>
                <a:rPr lang="en-US" altLang="zh-CN" sz="1800" dirty="0">
                  <a:solidFill>
                    <a:schemeClr val="tx1">
                      <a:lumMod val="65000"/>
                      <a:lumOff val="35000"/>
                    </a:schemeClr>
                  </a:solidFill>
                  <a:latin typeface="思源黑体 CN Bold" panose="020B0800000000000000" pitchFamily="34" charset="-122"/>
                  <a:ea typeface="思源黑体 CN Bold" panose="020B0800000000000000" pitchFamily="34" charset="-122"/>
                </a:rPr>
                <a:t>Xiamen University Malaysia</a:t>
              </a:r>
              <a:endParaRPr lang="zh-CN" altLang="en-US" sz="18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pic>
        <p:nvPicPr>
          <p:cNvPr id="2097153" name="图片 43" descr="男人拿着笔记本电脑的桌子前  中度可信度描述已自动生成"/>
          <p:cNvPicPr>
            <a:picLocks noChangeAspect="1"/>
          </p:cNvPicPr>
          <p:nvPr/>
        </p:nvPicPr>
        <p:blipFill>
          <a:blip r:embed="rId7" cstate="screen"/>
          <a:srcRect/>
          <a:stretch>
            <a:fillRect/>
          </a:stretch>
        </p:blipFill>
        <p:spPr>
          <a:xfrm>
            <a:off x="6934688" y="1320478"/>
            <a:ext cx="4217044" cy="4217044"/>
          </a:xfrm>
          <a:custGeom>
            <a:avLst/>
            <a:gdLst>
              <a:gd name="connsiteX0" fmla="*/ 2108522 w 4217044"/>
              <a:gd name="connsiteY0" fmla="*/ 0 h 4217044"/>
              <a:gd name="connsiteX1" fmla="*/ 4217044 w 4217044"/>
              <a:gd name="connsiteY1" fmla="*/ 2108522 h 4217044"/>
              <a:gd name="connsiteX2" fmla="*/ 2108522 w 4217044"/>
              <a:gd name="connsiteY2" fmla="*/ 4217044 h 4217044"/>
              <a:gd name="connsiteX3" fmla="*/ 0 w 4217044"/>
              <a:gd name="connsiteY3" fmla="*/ 2108522 h 4217044"/>
              <a:gd name="connsiteX4" fmla="*/ 2108522 w 4217044"/>
              <a:gd name="connsiteY4" fmla="*/ 0 h 42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044" h="4217044">
                <a:moveTo>
                  <a:pt x="2108522" y="0"/>
                </a:moveTo>
                <a:cubicBezTo>
                  <a:pt x="3273027" y="0"/>
                  <a:pt x="4217044" y="944017"/>
                  <a:pt x="4217044" y="2108522"/>
                </a:cubicBezTo>
                <a:cubicBezTo>
                  <a:pt x="4217044" y="3273027"/>
                  <a:pt x="3273027" y="4217044"/>
                  <a:pt x="2108522" y="4217044"/>
                </a:cubicBezTo>
                <a:cubicBezTo>
                  <a:pt x="944017" y="4217044"/>
                  <a:pt x="0" y="3273027"/>
                  <a:pt x="0" y="2108522"/>
                </a:cubicBezTo>
                <a:cubicBezTo>
                  <a:pt x="0" y="944017"/>
                  <a:pt x="944017" y="0"/>
                  <a:pt x="2108522" y="0"/>
                </a:cubicBezTo>
                <a:close/>
              </a:path>
            </a:pathLst>
          </a:custGeom>
        </p:spPr>
      </p:pic>
      <p:sp>
        <p:nvSpPr>
          <p:cNvPr id="1048602" name="椭圆 16"/>
          <p:cNvSpPr/>
          <p:nvPr/>
        </p:nvSpPr>
        <p:spPr>
          <a:xfrm>
            <a:off x="6877660" y="2072832"/>
            <a:ext cx="474560" cy="474560"/>
          </a:xfrm>
          <a:prstGeom prst="ellipse">
            <a:avLst/>
          </a:pr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603" name="椭圆 14"/>
          <p:cNvSpPr/>
          <p:nvPr/>
        </p:nvSpPr>
        <p:spPr>
          <a:xfrm>
            <a:off x="11744813" y="3346047"/>
            <a:ext cx="127322" cy="12732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604" name="椭圆 15"/>
          <p:cNvSpPr/>
          <p:nvPr/>
        </p:nvSpPr>
        <p:spPr>
          <a:xfrm>
            <a:off x="11367093" y="4766068"/>
            <a:ext cx="127322" cy="12732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605" name="矩形 24"/>
          <p:cNvSpPr/>
          <p:nvPr/>
        </p:nvSpPr>
        <p:spPr>
          <a:xfrm>
            <a:off x="0" y="0"/>
            <a:ext cx="104172" cy="6858000"/>
          </a:xfrm>
          <a:prstGeom prst="rect">
            <a:avLst/>
          </a:pr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2" name="文本框 17" descr="7b0a20202020227461726765744d6f64756c65223a202270726f636573734f6e6c696e65466f6e7473220a7d0a"/>
          <p:cNvSpPr txBox="1"/>
          <p:nvPr/>
        </p:nvSpPr>
        <p:spPr>
          <a:xfrm>
            <a:off x="197615" y="2377613"/>
            <a:ext cx="5255684" cy="584775"/>
          </a:xfrm>
          <a:prstGeom prst="rect">
            <a:avLst/>
          </a:prstGeom>
          <a:noFill/>
        </p:spPr>
        <p:txBody>
          <a:bodyPr wrap="square" lIns="91440" tIns="45720" rIns="91440" bIns="45720" rtlCol="0" anchor="t">
            <a:spAutoFit/>
          </a:bodyPr>
          <a:lstStyle/>
          <a:p>
            <a:r>
              <a:rPr lang="en-US" altLang="zh-CN" sz="32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An Attempt on</a:t>
            </a:r>
            <a:endParaRPr lang="en-US" altLang="zh-CN" sz="32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3" name="Google Shape;72;p1"/>
          <p:cNvSpPr txBox="1"/>
          <p:nvPr/>
        </p:nvSpPr>
        <p:spPr>
          <a:xfrm>
            <a:off x="2672628" y="4766177"/>
            <a:ext cx="1739170"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i="1" dirty="0">
                <a:latin typeface="Arial" panose="020B0604020202020204"/>
                <a:ea typeface="Arial" panose="020B0604020202020204"/>
                <a:cs typeface="Arial" panose="020B0604020202020204"/>
                <a:sym typeface="Arial" panose="020B0604020202020204"/>
              </a:rPr>
              <a:t>Bi Xiaoyang</a:t>
            </a:r>
            <a:endParaRPr b="1" i="1" dirty="0">
              <a:latin typeface="Arial" panose="020B0604020202020204"/>
              <a:ea typeface="Arial" panose="020B0604020202020204"/>
              <a:cs typeface="Arial" panose="020B0604020202020204"/>
              <a:sym typeface="Arial" panose="020B0604020202020204"/>
            </a:endParaRPr>
          </a:p>
        </p:txBody>
      </p:sp>
      <p:sp>
        <p:nvSpPr>
          <p:cNvPr id="4" name="Google Shape;75;p1"/>
          <p:cNvSpPr txBox="1"/>
          <p:nvPr/>
        </p:nvSpPr>
        <p:spPr>
          <a:xfrm>
            <a:off x="2665704" y="5306940"/>
            <a:ext cx="1739170"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i="1" dirty="0">
                <a:latin typeface="Arial" panose="020B0604020202020204"/>
                <a:ea typeface="Arial" panose="020B0604020202020204"/>
                <a:cs typeface="Arial" panose="020B0604020202020204"/>
                <a:sym typeface="Arial" panose="020B0604020202020204"/>
              </a:rPr>
              <a:t>He </a:t>
            </a:r>
            <a:r>
              <a:rPr lang="en-US" b="1" i="1" dirty="0" err="1">
                <a:latin typeface="Arial" panose="020B0604020202020204"/>
                <a:ea typeface="Arial" panose="020B0604020202020204"/>
                <a:cs typeface="Arial" panose="020B0604020202020204"/>
                <a:sym typeface="Arial" panose="020B0604020202020204"/>
              </a:rPr>
              <a:t>Enhao</a:t>
            </a:r>
            <a:endParaRPr b="1" i="1" dirty="0">
              <a:latin typeface="Arial" panose="020B0604020202020204"/>
              <a:ea typeface="Arial" panose="020B0604020202020204"/>
              <a:cs typeface="Arial" panose="020B0604020202020204"/>
              <a:sym typeface="Arial" panose="020B0604020202020204"/>
            </a:endParaRPr>
          </a:p>
        </p:txBody>
      </p:sp>
      <p:sp>
        <p:nvSpPr>
          <p:cNvPr id="5" name="Google Shape;78;p1"/>
          <p:cNvSpPr txBox="1"/>
          <p:nvPr/>
        </p:nvSpPr>
        <p:spPr>
          <a:xfrm>
            <a:off x="2692832" y="5863804"/>
            <a:ext cx="1739170"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i="1" dirty="0">
                <a:latin typeface="Arial" panose="020B0604020202020204"/>
                <a:ea typeface="Arial" panose="020B0604020202020204"/>
                <a:cs typeface="Arial" panose="020B0604020202020204"/>
                <a:sym typeface="Arial" panose="020B0604020202020204"/>
              </a:rPr>
              <a:t>Wang </a:t>
            </a:r>
            <a:r>
              <a:rPr lang="en-US" b="1" i="1" dirty="0" err="1">
                <a:latin typeface="Arial" panose="020B0604020202020204"/>
                <a:ea typeface="Arial" panose="020B0604020202020204"/>
                <a:cs typeface="Arial" panose="020B0604020202020204"/>
                <a:sym typeface="Arial" panose="020B0604020202020204"/>
              </a:rPr>
              <a:t>Qipeng</a:t>
            </a:r>
            <a:endParaRPr b="1" i="1" dirty="0">
              <a:latin typeface="Arial" panose="020B0604020202020204"/>
              <a:ea typeface="Arial" panose="020B0604020202020204"/>
              <a:cs typeface="Arial" panose="020B0604020202020204"/>
              <a:sym typeface="Arial" panose="020B0604020202020204"/>
            </a:endParaRPr>
          </a:p>
        </p:txBody>
      </p:sp>
      <p:grpSp>
        <p:nvGrpSpPr>
          <p:cNvPr id="6" name="Google Shape;48;p1"/>
          <p:cNvGrpSpPr/>
          <p:nvPr/>
        </p:nvGrpSpPr>
        <p:grpSpPr>
          <a:xfrm>
            <a:off x="4257364" y="62164"/>
            <a:ext cx="1361432" cy="1347137"/>
            <a:chOff x="2946" y="838"/>
            <a:chExt cx="1355" cy="1347"/>
          </a:xfrm>
        </p:grpSpPr>
        <p:sp>
          <p:nvSpPr>
            <p:cNvPr id="7" name="Google Shape;49;p1"/>
            <p:cNvSpPr/>
            <p:nvPr/>
          </p:nvSpPr>
          <p:spPr>
            <a:xfrm>
              <a:off x="2946" y="838"/>
              <a:ext cx="1355" cy="1347"/>
            </a:xfrm>
            <a:custGeom>
              <a:avLst/>
              <a:gdLst/>
              <a:ahLst/>
              <a:cxnLst/>
              <a:rect l="l" t="t" r="r" b="b"/>
              <a:pathLst>
                <a:path w="1467" h="1459" extrusionOk="0">
                  <a:moveTo>
                    <a:pt x="710" y="0"/>
                  </a:moveTo>
                  <a:cubicBezTo>
                    <a:pt x="725" y="0"/>
                    <a:pt x="739" y="0"/>
                    <a:pt x="754" y="0"/>
                  </a:cubicBezTo>
                  <a:cubicBezTo>
                    <a:pt x="754" y="0"/>
                    <a:pt x="754" y="0"/>
                    <a:pt x="754" y="0"/>
                  </a:cubicBezTo>
                  <a:cubicBezTo>
                    <a:pt x="870" y="4"/>
                    <a:pt x="964" y="33"/>
                    <a:pt x="1045" y="71"/>
                  </a:cubicBezTo>
                  <a:cubicBezTo>
                    <a:pt x="1127" y="109"/>
                    <a:pt x="1195" y="162"/>
                    <a:pt x="1256" y="222"/>
                  </a:cubicBezTo>
                  <a:cubicBezTo>
                    <a:pt x="1286" y="252"/>
                    <a:pt x="1312" y="286"/>
                    <a:pt x="1336" y="322"/>
                  </a:cubicBezTo>
                  <a:cubicBezTo>
                    <a:pt x="1398" y="412"/>
                    <a:pt x="1442" y="518"/>
                    <a:pt x="1457" y="654"/>
                  </a:cubicBezTo>
                  <a:cubicBezTo>
                    <a:pt x="1467" y="740"/>
                    <a:pt x="1458" y="830"/>
                    <a:pt x="1441" y="901"/>
                  </a:cubicBezTo>
                  <a:cubicBezTo>
                    <a:pt x="1429" y="949"/>
                    <a:pt x="1413" y="994"/>
                    <a:pt x="1394" y="1035"/>
                  </a:cubicBezTo>
                  <a:cubicBezTo>
                    <a:pt x="1355" y="1117"/>
                    <a:pt x="1305" y="1187"/>
                    <a:pt x="1244" y="1247"/>
                  </a:cubicBezTo>
                  <a:cubicBezTo>
                    <a:pt x="1183" y="1306"/>
                    <a:pt x="1114" y="1357"/>
                    <a:pt x="1030" y="1394"/>
                  </a:cubicBezTo>
                  <a:cubicBezTo>
                    <a:pt x="988" y="1413"/>
                    <a:pt x="944" y="1429"/>
                    <a:pt x="894" y="1440"/>
                  </a:cubicBezTo>
                  <a:cubicBezTo>
                    <a:pt x="845" y="1451"/>
                    <a:pt x="790" y="1459"/>
                    <a:pt x="732" y="1458"/>
                  </a:cubicBezTo>
                  <a:cubicBezTo>
                    <a:pt x="614" y="1457"/>
                    <a:pt x="517" y="1432"/>
                    <a:pt x="434" y="1394"/>
                  </a:cubicBezTo>
                  <a:cubicBezTo>
                    <a:pt x="351" y="1357"/>
                    <a:pt x="279" y="1306"/>
                    <a:pt x="220" y="1247"/>
                  </a:cubicBezTo>
                  <a:cubicBezTo>
                    <a:pt x="128" y="1155"/>
                    <a:pt x="60" y="1045"/>
                    <a:pt x="23" y="900"/>
                  </a:cubicBezTo>
                  <a:cubicBezTo>
                    <a:pt x="8" y="841"/>
                    <a:pt x="0" y="771"/>
                    <a:pt x="3" y="696"/>
                  </a:cubicBezTo>
                  <a:cubicBezTo>
                    <a:pt x="5" y="652"/>
                    <a:pt x="11" y="612"/>
                    <a:pt x="19" y="576"/>
                  </a:cubicBezTo>
                  <a:cubicBezTo>
                    <a:pt x="41" y="476"/>
                    <a:pt x="78" y="394"/>
                    <a:pt x="128" y="322"/>
                  </a:cubicBezTo>
                  <a:cubicBezTo>
                    <a:pt x="201" y="215"/>
                    <a:pt x="297" y="129"/>
                    <a:pt x="419" y="71"/>
                  </a:cubicBezTo>
                  <a:cubicBezTo>
                    <a:pt x="501" y="32"/>
                    <a:pt x="595" y="4"/>
                    <a:pt x="710" y="0"/>
                  </a:cubicBezTo>
                  <a:close/>
                  <a:moveTo>
                    <a:pt x="685" y="35"/>
                  </a:moveTo>
                  <a:cubicBezTo>
                    <a:pt x="644" y="38"/>
                    <a:pt x="607" y="43"/>
                    <a:pt x="571" y="52"/>
                  </a:cubicBezTo>
                  <a:cubicBezTo>
                    <a:pt x="431" y="87"/>
                    <a:pt x="326" y="152"/>
                    <a:pt x="238" y="240"/>
                  </a:cubicBezTo>
                  <a:cubicBezTo>
                    <a:pt x="180" y="298"/>
                    <a:pt x="133" y="366"/>
                    <a:pt x="97" y="447"/>
                  </a:cubicBezTo>
                  <a:cubicBezTo>
                    <a:pt x="61" y="526"/>
                    <a:pt x="36" y="619"/>
                    <a:pt x="36" y="734"/>
                  </a:cubicBezTo>
                  <a:cubicBezTo>
                    <a:pt x="36" y="791"/>
                    <a:pt x="44" y="843"/>
                    <a:pt x="55" y="890"/>
                  </a:cubicBezTo>
                  <a:cubicBezTo>
                    <a:pt x="77" y="984"/>
                    <a:pt x="116" y="1060"/>
                    <a:pt x="164" y="1129"/>
                  </a:cubicBezTo>
                  <a:cubicBezTo>
                    <a:pt x="193" y="1171"/>
                    <a:pt x="228" y="1211"/>
                    <a:pt x="265" y="1244"/>
                  </a:cubicBezTo>
                  <a:cubicBezTo>
                    <a:pt x="288" y="1265"/>
                    <a:pt x="312" y="1284"/>
                    <a:pt x="338" y="1302"/>
                  </a:cubicBezTo>
                  <a:cubicBezTo>
                    <a:pt x="406" y="1349"/>
                    <a:pt x="486" y="1387"/>
                    <a:pt x="580" y="1408"/>
                  </a:cubicBezTo>
                  <a:cubicBezTo>
                    <a:pt x="628" y="1418"/>
                    <a:pt x="681" y="1426"/>
                    <a:pt x="737" y="1425"/>
                  </a:cubicBezTo>
                  <a:cubicBezTo>
                    <a:pt x="848" y="1423"/>
                    <a:pt x="942" y="1399"/>
                    <a:pt x="1022" y="1362"/>
                  </a:cubicBezTo>
                  <a:cubicBezTo>
                    <a:pt x="1120" y="1315"/>
                    <a:pt x="1201" y="1251"/>
                    <a:pt x="1267" y="1173"/>
                  </a:cubicBezTo>
                  <a:cubicBezTo>
                    <a:pt x="1307" y="1125"/>
                    <a:pt x="1341" y="1072"/>
                    <a:pt x="1367" y="1012"/>
                  </a:cubicBezTo>
                  <a:cubicBezTo>
                    <a:pt x="1403" y="931"/>
                    <a:pt x="1427" y="839"/>
                    <a:pt x="1427" y="724"/>
                  </a:cubicBezTo>
                  <a:cubicBezTo>
                    <a:pt x="1427" y="668"/>
                    <a:pt x="1420" y="616"/>
                    <a:pt x="1409" y="569"/>
                  </a:cubicBezTo>
                  <a:cubicBezTo>
                    <a:pt x="1398" y="523"/>
                    <a:pt x="1382" y="478"/>
                    <a:pt x="1364" y="440"/>
                  </a:cubicBezTo>
                  <a:cubicBezTo>
                    <a:pt x="1308" y="321"/>
                    <a:pt x="1229" y="227"/>
                    <a:pt x="1126" y="156"/>
                  </a:cubicBezTo>
                  <a:cubicBezTo>
                    <a:pt x="1040" y="97"/>
                    <a:pt x="939" y="53"/>
                    <a:pt x="810" y="38"/>
                  </a:cubicBezTo>
                  <a:cubicBezTo>
                    <a:pt x="784" y="35"/>
                    <a:pt x="754" y="32"/>
                    <a:pt x="727" y="34"/>
                  </a:cubicBezTo>
                  <a:cubicBezTo>
                    <a:pt x="712" y="34"/>
                    <a:pt x="698" y="34"/>
                    <a:pt x="685" y="35"/>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 name="Google Shape;50;p1"/>
            <p:cNvSpPr/>
            <p:nvPr/>
          </p:nvSpPr>
          <p:spPr>
            <a:xfrm>
              <a:off x="3007" y="895"/>
              <a:ext cx="1230" cy="1232"/>
            </a:xfrm>
            <a:custGeom>
              <a:avLst/>
              <a:gdLst/>
              <a:ahLst/>
              <a:cxnLst/>
              <a:rect l="l" t="t" r="r" b="b"/>
              <a:pathLst>
                <a:path w="1332" h="1334" extrusionOk="0">
                  <a:moveTo>
                    <a:pt x="663" y="1"/>
                  </a:moveTo>
                  <a:cubicBezTo>
                    <a:pt x="688" y="0"/>
                    <a:pt x="718" y="2"/>
                    <a:pt x="742" y="5"/>
                  </a:cubicBezTo>
                  <a:cubicBezTo>
                    <a:pt x="816" y="13"/>
                    <a:pt x="882" y="34"/>
                    <a:pt x="938" y="59"/>
                  </a:cubicBezTo>
                  <a:cubicBezTo>
                    <a:pt x="1015" y="94"/>
                    <a:pt x="1080" y="140"/>
                    <a:pt x="1135" y="195"/>
                  </a:cubicBezTo>
                  <a:cubicBezTo>
                    <a:pt x="1192" y="251"/>
                    <a:pt x="1236" y="314"/>
                    <a:pt x="1272" y="391"/>
                  </a:cubicBezTo>
                  <a:cubicBezTo>
                    <a:pt x="1307" y="467"/>
                    <a:pt x="1332" y="557"/>
                    <a:pt x="1332" y="664"/>
                  </a:cubicBezTo>
                  <a:cubicBezTo>
                    <a:pt x="1332" y="774"/>
                    <a:pt x="1309" y="862"/>
                    <a:pt x="1274" y="939"/>
                  </a:cubicBezTo>
                  <a:cubicBezTo>
                    <a:pt x="1239" y="1016"/>
                    <a:pt x="1194" y="1080"/>
                    <a:pt x="1138" y="1136"/>
                  </a:cubicBezTo>
                  <a:cubicBezTo>
                    <a:pt x="1083" y="1192"/>
                    <a:pt x="1019" y="1238"/>
                    <a:pt x="942" y="1273"/>
                  </a:cubicBezTo>
                  <a:cubicBezTo>
                    <a:pt x="866" y="1308"/>
                    <a:pt x="776" y="1333"/>
                    <a:pt x="669" y="1334"/>
                  </a:cubicBezTo>
                  <a:cubicBezTo>
                    <a:pt x="560" y="1334"/>
                    <a:pt x="471" y="1309"/>
                    <a:pt x="394" y="1275"/>
                  </a:cubicBezTo>
                  <a:cubicBezTo>
                    <a:pt x="317" y="1241"/>
                    <a:pt x="252" y="1195"/>
                    <a:pt x="197" y="1139"/>
                  </a:cubicBezTo>
                  <a:cubicBezTo>
                    <a:pt x="114" y="1056"/>
                    <a:pt x="50" y="954"/>
                    <a:pt x="17" y="819"/>
                  </a:cubicBezTo>
                  <a:cubicBezTo>
                    <a:pt x="6" y="774"/>
                    <a:pt x="0" y="724"/>
                    <a:pt x="0" y="670"/>
                  </a:cubicBezTo>
                  <a:cubicBezTo>
                    <a:pt x="0" y="561"/>
                    <a:pt x="24" y="471"/>
                    <a:pt x="58" y="395"/>
                  </a:cubicBezTo>
                  <a:cubicBezTo>
                    <a:pt x="75" y="357"/>
                    <a:pt x="96" y="321"/>
                    <a:pt x="118" y="289"/>
                  </a:cubicBezTo>
                  <a:cubicBezTo>
                    <a:pt x="187" y="190"/>
                    <a:pt x="277" y="114"/>
                    <a:pt x="390" y="61"/>
                  </a:cubicBezTo>
                  <a:cubicBezTo>
                    <a:pt x="428" y="43"/>
                    <a:pt x="469" y="29"/>
                    <a:pt x="514" y="18"/>
                  </a:cubicBezTo>
                  <a:cubicBezTo>
                    <a:pt x="548" y="10"/>
                    <a:pt x="583" y="5"/>
                    <a:pt x="623" y="2"/>
                  </a:cubicBezTo>
                  <a:cubicBezTo>
                    <a:pt x="636" y="2"/>
                    <a:pt x="649" y="2"/>
                    <a:pt x="663" y="1"/>
                  </a:cubicBezTo>
                  <a:close/>
                  <a:moveTo>
                    <a:pt x="624" y="17"/>
                  </a:moveTo>
                  <a:cubicBezTo>
                    <a:pt x="611" y="18"/>
                    <a:pt x="599" y="19"/>
                    <a:pt x="587" y="21"/>
                  </a:cubicBezTo>
                  <a:cubicBezTo>
                    <a:pt x="515" y="29"/>
                    <a:pt x="452" y="49"/>
                    <a:pt x="397" y="74"/>
                  </a:cubicBezTo>
                  <a:cubicBezTo>
                    <a:pt x="322" y="109"/>
                    <a:pt x="260" y="153"/>
                    <a:pt x="204" y="208"/>
                  </a:cubicBezTo>
                  <a:cubicBezTo>
                    <a:pt x="150" y="262"/>
                    <a:pt x="105" y="326"/>
                    <a:pt x="72" y="401"/>
                  </a:cubicBezTo>
                  <a:cubicBezTo>
                    <a:pt x="38" y="476"/>
                    <a:pt x="15" y="563"/>
                    <a:pt x="15" y="670"/>
                  </a:cubicBezTo>
                  <a:cubicBezTo>
                    <a:pt x="15" y="776"/>
                    <a:pt x="40" y="863"/>
                    <a:pt x="73" y="937"/>
                  </a:cubicBezTo>
                  <a:cubicBezTo>
                    <a:pt x="107" y="1012"/>
                    <a:pt x="153" y="1074"/>
                    <a:pt x="207" y="1128"/>
                  </a:cubicBezTo>
                  <a:cubicBezTo>
                    <a:pt x="261" y="1182"/>
                    <a:pt x="325" y="1228"/>
                    <a:pt x="400" y="1261"/>
                  </a:cubicBezTo>
                  <a:cubicBezTo>
                    <a:pt x="474" y="1294"/>
                    <a:pt x="562" y="1319"/>
                    <a:pt x="668" y="1318"/>
                  </a:cubicBezTo>
                  <a:cubicBezTo>
                    <a:pt x="773" y="1318"/>
                    <a:pt x="861" y="1294"/>
                    <a:pt x="935" y="1260"/>
                  </a:cubicBezTo>
                  <a:cubicBezTo>
                    <a:pt x="1010" y="1226"/>
                    <a:pt x="1073" y="1180"/>
                    <a:pt x="1127" y="1126"/>
                  </a:cubicBezTo>
                  <a:cubicBezTo>
                    <a:pt x="1181" y="1072"/>
                    <a:pt x="1227" y="1009"/>
                    <a:pt x="1260" y="934"/>
                  </a:cubicBezTo>
                  <a:cubicBezTo>
                    <a:pt x="1294" y="858"/>
                    <a:pt x="1317" y="772"/>
                    <a:pt x="1317" y="665"/>
                  </a:cubicBezTo>
                  <a:cubicBezTo>
                    <a:pt x="1317" y="558"/>
                    <a:pt x="1292" y="472"/>
                    <a:pt x="1259" y="398"/>
                  </a:cubicBezTo>
                  <a:cubicBezTo>
                    <a:pt x="1224" y="322"/>
                    <a:pt x="1180" y="261"/>
                    <a:pt x="1125" y="206"/>
                  </a:cubicBezTo>
                  <a:cubicBezTo>
                    <a:pt x="1071" y="152"/>
                    <a:pt x="1007" y="107"/>
                    <a:pt x="932" y="73"/>
                  </a:cubicBezTo>
                  <a:cubicBezTo>
                    <a:pt x="877" y="48"/>
                    <a:pt x="813" y="28"/>
                    <a:pt x="741" y="20"/>
                  </a:cubicBezTo>
                  <a:cubicBezTo>
                    <a:pt x="717" y="18"/>
                    <a:pt x="689" y="15"/>
                    <a:pt x="664" y="16"/>
                  </a:cubicBezTo>
                  <a:cubicBezTo>
                    <a:pt x="650" y="17"/>
                    <a:pt x="637" y="16"/>
                    <a:pt x="624" y="17"/>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 name="Google Shape;51;p1"/>
            <p:cNvSpPr/>
            <p:nvPr/>
          </p:nvSpPr>
          <p:spPr>
            <a:xfrm>
              <a:off x="3687" y="943"/>
              <a:ext cx="94" cy="131"/>
            </a:xfrm>
            <a:custGeom>
              <a:avLst/>
              <a:gdLst/>
              <a:ahLst/>
              <a:cxnLst/>
              <a:rect l="l" t="t" r="r" b="b"/>
              <a:pathLst>
                <a:path w="102" h="142" extrusionOk="0">
                  <a:moveTo>
                    <a:pt x="59" y="11"/>
                  </a:moveTo>
                  <a:cubicBezTo>
                    <a:pt x="64" y="12"/>
                    <a:pt x="69" y="12"/>
                    <a:pt x="74" y="12"/>
                  </a:cubicBezTo>
                  <a:cubicBezTo>
                    <a:pt x="80" y="12"/>
                    <a:pt x="86" y="11"/>
                    <a:pt x="90" y="12"/>
                  </a:cubicBezTo>
                  <a:cubicBezTo>
                    <a:pt x="93" y="12"/>
                    <a:pt x="102" y="21"/>
                    <a:pt x="101" y="25"/>
                  </a:cubicBezTo>
                  <a:cubicBezTo>
                    <a:pt x="101" y="28"/>
                    <a:pt x="96" y="32"/>
                    <a:pt x="95" y="34"/>
                  </a:cubicBezTo>
                  <a:cubicBezTo>
                    <a:pt x="90" y="40"/>
                    <a:pt x="88" y="48"/>
                    <a:pt x="85" y="56"/>
                  </a:cubicBezTo>
                  <a:cubicBezTo>
                    <a:pt x="84" y="60"/>
                    <a:pt x="83" y="64"/>
                    <a:pt x="81" y="67"/>
                  </a:cubicBezTo>
                  <a:cubicBezTo>
                    <a:pt x="79" y="69"/>
                    <a:pt x="75" y="73"/>
                    <a:pt x="73" y="73"/>
                  </a:cubicBezTo>
                  <a:cubicBezTo>
                    <a:pt x="69" y="72"/>
                    <a:pt x="68" y="67"/>
                    <a:pt x="67" y="65"/>
                  </a:cubicBezTo>
                  <a:cubicBezTo>
                    <a:pt x="60" y="63"/>
                    <a:pt x="52" y="62"/>
                    <a:pt x="44" y="61"/>
                  </a:cubicBezTo>
                  <a:cubicBezTo>
                    <a:pt x="37" y="82"/>
                    <a:pt x="31" y="107"/>
                    <a:pt x="22" y="126"/>
                  </a:cubicBezTo>
                  <a:cubicBezTo>
                    <a:pt x="19" y="132"/>
                    <a:pt x="16" y="140"/>
                    <a:pt x="9" y="142"/>
                  </a:cubicBezTo>
                  <a:cubicBezTo>
                    <a:pt x="0" y="131"/>
                    <a:pt x="9" y="119"/>
                    <a:pt x="14" y="111"/>
                  </a:cubicBezTo>
                  <a:cubicBezTo>
                    <a:pt x="26" y="92"/>
                    <a:pt x="34" y="68"/>
                    <a:pt x="41" y="43"/>
                  </a:cubicBezTo>
                  <a:cubicBezTo>
                    <a:pt x="44" y="33"/>
                    <a:pt x="46" y="21"/>
                    <a:pt x="45" y="10"/>
                  </a:cubicBezTo>
                  <a:cubicBezTo>
                    <a:pt x="45" y="8"/>
                    <a:pt x="44" y="5"/>
                    <a:pt x="45" y="2"/>
                  </a:cubicBezTo>
                  <a:cubicBezTo>
                    <a:pt x="52" y="0"/>
                    <a:pt x="55" y="8"/>
                    <a:pt x="59" y="11"/>
                  </a:cubicBezTo>
                  <a:close/>
                  <a:moveTo>
                    <a:pt x="79" y="42"/>
                  </a:moveTo>
                  <a:cubicBezTo>
                    <a:pt x="80" y="38"/>
                    <a:pt x="86" y="25"/>
                    <a:pt x="84" y="21"/>
                  </a:cubicBezTo>
                  <a:cubicBezTo>
                    <a:pt x="82" y="17"/>
                    <a:pt x="66" y="19"/>
                    <a:pt x="60" y="18"/>
                  </a:cubicBezTo>
                  <a:cubicBezTo>
                    <a:pt x="56" y="22"/>
                    <a:pt x="55" y="28"/>
                    <a:pt x="53" y="34"/>
                  </a:cubicBezTo>
                  <a:cubicBezTo>
                    <a:pt x="62" y="34"/>
                    <a:pt x="70" y="35"/>
                    <a:pt x="72" y="42"/>
                  </a:cubicBezTo>
                  <a:cubicBezTo>
                    <a:pt x="65" y="45"/>
                    <a:pt x="57" y="41"/>
                    <a:pt x="50" y="41"/>
                  </a:cubicBezTo>
                  <a:cubicBezTo>
                    <a:pt x="48" y="46"/>
                    <a:pt x="47" y="50"/>
                    <a:pt x="46" y="55"/>
                  </a:cubicBezTo>
                  <a:cubicBezTo>
                    <a:pt x="56" y="55"/>
                    <a:pt x="68" y="53"/>
                    <a:pt x="71" y="61"/>
                  </a:cubicBezTo>
                  <a:cubicBezTo>
                    <a:pt x="74" y="56"/>
                    <a:pt x="76" y="49"/>
                    <a:pt x="79" y="42"/>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 name="Google Shape;52;p1"/>
            <p:cNvSpPr/>
            <p:nvPr/>
          </p:nvSpPr>
          <p:spPr>
            <a:xfrm>
              <a:off x="3785" y="953"/>
              <a:ext cx="68" cy="165"/>
            </a:xfrm>
            <a:custGeom>
              <a:avLst/>
              <a:gdLst/>
              <a:ahLst/>
              <a:cxnLst/>
              <a:rect l="l" t="t" r="r" b="b"/>
              <a:pathLst>
                <a:path w="74" h="178" extrusionOk="0">
                  <a:moveTo>
                    <a:pt x="26" y="11"/>
                  </a:moveTo>
                  <a:cubicBezTo>
                    <a:pt x="32" y="11"/>
                    <a:pt x="37" y="13"/>
                    <a:pt x="43" y="13"/>
                  </a:cubicBezTo>
                  <a:cubicBezTo>
                    <a:pt x="48" y="13"/>
                    <a:pt x="54" y="10"/>
                    <a:pt x="59" y="10"/>
                  </a:cubicBezTo>
                  <a:cubicBezTo>
                    <a:pt x="62" y="11"/>
                    <a:pt x="65" y="14"/>
                    <a:pt x="68" y="16"/>
                  </a:cubicBezTo>
                  <a:cubicBezTo>
                    <a:pt x="70" y="18"/>
                    <a:pt x="74" y="22"/>
                    <a:pt x="74" y="25"/>
                  </a:cubicBezTo>
                  <a:cubicBezTo>
                    <a:pt x="74" y="28"/>
                    <a:pt x="71" y="30"/>
                    <a:pt x="70" y="32"/>
                  </a:cubicBezTo>
                  <a:cubicBezTo>
                    <a:pt x="64" y="40"/>
                    <a:pt x="62" y="53"/>
                    <a:pt x="59" y="64"/>
                  </a:cubicBezTo>
                  <a:cubicBezTo>
                    <a:pt x="51" y="93"/>
                    <a:pt x="44" y="121"/>
                    <a:pt x="37" y="151"/>
                  </a:cubicBezTo>
                  <a:cubicBezTo>
                    <a:pt x="36" y="157"/>
                    <a:pt x="34" y="163"/>
                    <a:pt x="32" y="167"/>
                  </a:cubicBezTo>
                  <a:cubicBezTo>
                    <a:pt x="29" y="170"/>
                    <a:pt x="22" y="177"/>
                    <a:pt x="19" y="177"/>
                  </a:cubicBezTo>
                  <a:cubicBezTo>
                    <a:pt x="14" y="178"/>
                    <a:pt x="11" y="167"/>
                    <a:pt x="8" y="163"/>
                  </a:cubicBezTo>
                  <a:cubicBezTo>
                    <a:pt x="5" y="157"/>
                    <a:pt x="2" y="152"/>
                    <a:pt x="0" y="147"/>
                  </a:cubicBezTo>
                  <a:cubicBezTo>
                    <a:pt x="4" y="147"/>
                    <a:pt x="6" y="149"/>
                    <a:pt x="9" y="151"/>
                  </a:cubicBezTo>
                  <a:cubicBezTo>
                    <a:pt x="11" y="152"/>
                    <a:pt x="15" y="155"/>
                    <a:pt x="18" y="155"/>
                  </a:cubicBezTo>
                  <a:cubicBezTo>
                    <a:pt x="22" y="154"/>
                    <a:pt x="25" y="140"/>
                    <a:pt x="27" y="135"/>
                  </a:cubicBezTo>
                  <a:cubicBezTo>
                    <a:pt x="34" y="114"/>
                    <a:pt x="41" y="90"/>
                    <a:pt x="46" y="70"/>
                  </a:cubicBezTo>
                  <a:cubicBezTo>
                    <a:pt x="37" y="67"/>
                    <a:pt x="25" y="65"/>
                    <a:pt x="14" y="63"/>
                  </a:cubicBezTo>
                  <a:cubicBezTo>
                    <a:pt x="12" y="64"/>
                    <a:pt x="12" y="68"/>
                    <a:pt x="9" y="68"/>
                  </a:cubicBezTo>
                  <a:cubicBezTo>
                    <a:pt x="1" y="58"/>
                    <a:pt x="8" y="46"/>
                    <a:pt x="11" y="35"/>
                  </a:cubicBezTo>
                  <a:cubicBezTo>
                    <a:pt x="13" y="28"/>
                    <a:pt x="16" y="20"/>
                    <a:pt x="15" y="11"/>
                  </a:cubicBezTo>
                  <a:cubicBezTo>
                    <a:pt x="15" y="8"/>
                    <a:pt x="14" y="5"/>
                    <a:pt x="15" y="3"/>
                  </a:cubicBezTo>
                  <a:cubicBezTo>
                    <a:pt x="18" y="0"/>
                    <a:pt x="24" y="9"/>
                    <a:pt x="26" y="11"/>
                  </a:cubicBezTo>
                  <a:close/>
                  <a:moveTo>
                    <a:pt x="22" y="35"/>
                  </a:moveTo>
                  <a:cubicBezTo>
                    <a:pt x="31" y="33"/>
                    <a:pt x="44" y="34"/>
                    <a:pt x="46" y="43"/>
                  </a:cubicBezTo>
                  <a:cubicBezTo>
                    <a:pt x="42" y="45"/>
                    <a:pt x="37" y="43"/>
                    <a:pt x="33" y="43"/>
                  </a:cubicBezTo>
                  <a:cubicBezTo>
                    <a:pt x="28" y="42"/>
                    <a:pt x="24" y="41"/>
                    <a:pt x="20" y="41"/>
                  </a:cubicBezTo>
                  <a:cubicBezTo>
                    <a:pt x="18" y="46"/>
                    <a:pt x="17" y="51"/>
                    <a:pt x="16" y="56"/>
                  </a:cubicBezTo>
                  <a:cubicBezTo>
                    <a:pt x="24" y="58"/>
                    <a:pt x="37" y="56"/>
                    <a:pt x="43" y="59"/>
                  </a:cubicBezTo>
                  <a:cubicBezTo>
                    <a:pt x="45" y="60"/>
                    <a:pt x="47" y="63"/>
                    <a:pt x="48" y="63"/>
                  </a:cubicBezTo>
                  <a:cubicBezTo>
                    <a:pt x="51" y="49"/>
                    <a:pt x="57" y="38"/>
                    <a:pt x="56" y="21"/>
                  </a:cubicBezTo>
                  <a:cubicBezTo>
                    <a:pt x="48" y="18"/>
                    <a:pt x="36" y="19"/>
                    <a:pt x="26" y="18"/>
                  </a:cubicBezTo>
                  <a:cubicBezTo>
                    <a:pt x="25" y="24"/>
                    <a:pt x="22" y="30"/>
                    <a:pt x="22" y="35"/>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 name="Google Shape;53;p1"/>
            <p:cNvSpPr/>
            <p:nvPr/>
          </p:nvSpPr>
          <p:spPr>
            <a:xfrm>
              <a:off x="3387" y="966"/>
              <a:ext cx="161" cy="161"/>
            </a:xfrm>
            <a:custGeom>
              <a:avLst/>
              <a:gdLst/>
              <a:ahLst/>
              <a:cxnLst/>
              <a:rect l="l" t="t" r="r" b="b"/>
              <a:pathLst>
                <a:path w="175" h="174" extrusionOk="0">
                  <a:moveTo>
                    <a:pt x="54" y="56"/>
                  </a:moveTo>
                  <a:cubicBezTo>
                    <a:pt x="61" y="52"/>
                    <a:pt x="68" y="48"/>
                    <a:pt x="75" y="44"/>
                  </a:cubicBezTo>
                  <a:cubicBezTo>
                    <a:pt x="81" y="40"/>
                    <a:pt x="87" y="34"/>
                    <a:pt x="94" y="32"/>
                  </a:cubicBezTo>
                  <a:cubicBezTo>
                    <a:pt x="99" y="29"/>
                    <a:pt x="117" y="30"/>
                    <a:pt x="117" y="36"/>
                  </a:cubicBezTo>
                  <a:cubicBezTo>
                    <a:pt x="117" y="41"/>
                    <a:pt x="105" y="43"/>
                    <a:pt x="103" y="45"/>
                  </a:cubicBezTo>
                  <a:cubicBezTo>
                    <a:pt x="86" y="51"/>
                    <a:pt x="71" y="58"/>
                    <a:pt x="56" y="66"/>
                  </a:cubicBezTo>
                  <a:cubicBezTo>
                    <a:pt x="57" y="68"/>
                    <a:pt x="57" y="70"/>
                    <a:pt x="57" y="73"/>
                  </a:cubicBezTo>
                  <a:cubicBezTo>
                    <a:pt x="73" y="84"/>
                    <a:pt x="90" y="94"/>
                    <a:pt x="109" y="103"/>
                  </a:cubicBezTo>
                  <a:cubicBezTo>
                    <a:pt x="117" y="108"/>
                    <a:pt x="127" y="112"/>
                    <a:pt x="139" y="114"/>
                  </a:cubicBezTo>
                  <a:cubicBezTo>
                    <a:pt x="145" y="114"/>
                    <a:pt x="152" y="115"/>
                    <a:pt x="158" y="115"/>
                  </a:cubicBezTo>
                  <a:cubicBezTo>
                    <a:pt x="164" y="115"/>
                    <a:pt x="171" y="115"/>
                    <a:pt x="175" y="118"/>
                  </a:cubicBezTo>
                  <a:cubicBezTo>
                    <a:pt x="171" y="123"/>
                    <a:pt x="164" y="125"/>
                    <a:pt x="158" y="127"/>
                  </a:cubicBezTo>
                  <a:cubicBezTo>
                    <a:pt x="155" y="129"/>
                    <a:pt x="152" y="130"/>
                    <a:pt x="148" y="131"/>
                  </a:cubicBezTo>
                  <a:cubicBezTo>
                    <a:pt x="144" y="133"/>
                    <a:pt x="141" y="136"/>
                    <a:pt x="135" y="135"/>
                  </a:cubicBezTo>
                  <a:cubicBezTo>
                    <a:pt x="128" y="134"/>
                    <a:pt x="120" y="127"/>
                    <a:pt x="114" y="124"/>
                  </a:cubicBezTo>
                  <a:cubicBezTo>
                    <a:pt x="95" y="111"/>
                    <a:pt x="75" y="96"/>
                    <a:pt x="59" y="82"/>
                  </a:cubicBezTo>
                  <a:cubicBezTo>
                    <a:pt x="65" y="119"/>
                    <a:pt x="51" y="146"/>
                    <a:pt x="32" y="163"/>
                  </a:cubicBezTo>
                  <a:cubicBezTo>
                    <a:pt x="27" y="168"/>
                    <a:pt x="22" y="174"/>
                    <a:pt x="15" y="174"/>
                  </a:cubicBezTo>
                  <a:cubicBezTo>
                    <a:pt x="15" y="171"/>
                    <a:pt x="18" y="169"/>
                    <a:pt x="20" y="167"/>
                  </a:cubicBezTo>
                  <a:cubicBezTo>
                    <a:pt x="32" y="151"/>
                    <a:pt x="46" y="132"/>
                    <a:pt x="48" y="105"/>
                  </a:cubicBezTo>
                  <a:cubicBezTo>
                    <a:pt x="48" y="93"/>
                    <a:pt x="47" y="83"/>
                    <a:pt x="45" y="72"/>
                  </a:cubicBezTo>
                  <a:cubicBezTo>
                    <a:pt x="40" y="74"/>
                    <a:pt x="36" y="77"/>
                    <a:pt x="31" y="81"/>
                  </a:cubicBezTo>
                  <a:cubicBezTo>
                    <a:pt x="26" y="84"/>
                    <a:pt x="21" y="88"/>
                    <a:pt x="17" y="90"/>
                  </a:cubicBezTo>
                  <a:cubicBezTo>
                    <a:pt x="12" y="92"/>
                    <a:pt x="4" y="92"/>
                    <a:pt x="0" y="88"/>
                  </a:cubicBezTo>
                  <a:cubicBezTo>
                    <a:pt x="3" y="84"/>
                    <a:pt x="7" y="83"/>
                    <a:pt x="10" y="81"/>
                  </a:cubicBezTo>
                  <a:cubicBezTo>
                    <a:pt x="21" y="75"/>
                    <a:pt x="32" y="69"/>
                    <a:pt x="43" y="63"/>
                  </a:cubicBezTo>
                  <a:cubicBezTo>
                    <a:pt x="41" y="55"/>
                    <a:pt x="39" y="48"/>
                    <a:pt x="36" y="40"/>
                  </a:cubicBezTo>
                  <a:cubicBezTo>
                    <a:pt x="33" y="29"/>
                    <a:pt x="31" y="18"/>
                    <a:pt x="23" y="12"/>
                  </a:cubicBezTo>
                  <a:cubicBezTo>
                    <a:pt x="21" y="10"/>
                    <a:pt x="16" y="9"/>
                    <a:pt x="16" y="7"/>
                  </a:cubicBezTo>
                  <a:cubicBezTo>
                    <a:pt x="15" y="4"/>
                    <a:pt x="20" y="1"/>
                    <a:pt x="24" y="1"/>
                  </a:cubicBezTo>
                  <a:cubicBezTo>
                    <a:pt x="31" y="0"/>
                    <a:pt x="41" y="2"/>
                    <a:pt x="43" y="5"/>
                  </a:cubicBezTo>
                  <a:cubicBezTo>
                    <a:pt x="45" y="7"/>
                    <a:pt x="44" y="10"/>
                    <a:pt x="44" y="13"/>
                  </a:cubicBezTo>
                  <a:cubicBezTo>
                    <a:pt x="45" y="29"/>
                    <a:pt x="52" y="42"/>
                    <a:pt x="54" y="56"/>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 name="Google Shape;54;p1"/>
            <p:cNvSpPr/>
            <p:nvPr/>
          </p:nvSpPr>
          <p:spPr>
            <a:xfrm>
              <a:off x="3205" y="1093"/>
              <a:ext cx="834" cy="836"/>
            </a:xfrm>
            <a:custGeom>
              <a:avLst/>
              <a:gdLst/>
              <a:ahLst/>
              <a:cxnLst/>
              <a:rect l="l" t="t" r="r" b="b"/>
              <a:pathLst>
                <a:path w="904" h="906" extrusionOk="0">
                  <a:moveTo>
                    <a:pt x="446" y="1"/>
                  </a:moveTo>
                  <a:cubicBezTo>
                    <a:pt x="481" y="0"/>
                    <a:pt x="519" y="5"/>
                    <a:pt x="549" y="12"/>
                  </a:cubicBezTo>
                  <a:cubicBezTo>
                    <a:pt x="580" y="19"/>
                    <a:pt x="608" y="28"/>
                    <a:pt x="634" y="40"/>
                  </a:cubicBezTo>
                  <a:cubicBezTo>
                    <a:pt x="687" y="62"/>
                    <a:pt x="731" y="94"/>
                    <a:pt x="768" y="131"/>
                  </a:cubicBezTo>
                  <a:cubicBezTo>
                    <a:pt x="807" y="170"/>
                    <a:pt x="838" y="211"/>
                    <a:pt x="862" y="264"/>
                  </a:cubicBezTo>
                  <a:cubicBezTo>
                    <a:pt x="885" y="315"/>
                    <a:pt x="904" y="376"/>
                    <a:pt x="904" y="447"/>
                  </a:cubicBezTo>
                  <a:cubicBezTo>
                    <a:pt x="904" y="523"/>
                    <a:pt x="888" y="582"/>
                    <a:pt x="865" y="635"/>
                  </a:cubicBezTo>
                  <a:cubicBezTo>
                    <a:pt x="843" y="688"/>
                    <a:pt x="811" y="731"/>
                    <a:pt x="774" y="769"/>
                  </a:cubicBezTo>
                  <a:cubicBezTo>
                    <a:pt x="737" y="807"/>
                    <a:pt x="694" y="839"/>
                    <a:pt x="642" y="863"/>
                  </a:cubicBezTo>
                  <a:cubicBezTo>
                    <a:pt x="591" y="887"/>
                    <a:pt x="528" y="904"/>
                    <a:pt x="458" y="905"/>
                  </a:cubicBezTo>
                  <a:cubicBezTo>
                    <a:pt x="385" y="906"/>
                    <a:pt x="322" y="890"/>
                    <a:pt x="270" y="867"/>
                  </a:cubicBezTo>
                  <a:cubicBezTo>
                    <a:pt x="219" y="844"/>
                    <a:pt x="173" y="813"/>
                    <a:pt x="136" y="776"/>
                  </a:cubicBezTo>
                  <a:cubicBezTo>
                    <a:pt x="80" y="719"/>
                    <a:pt x="35" y="650"/>
                    <a:pt x="13" y="559"/>
                  </a:cubicBezTo>
                  <a:cubicBezTo>
                    <a:pt x="5" y="529"/>
                    <a:pt x="0" y="495"/>
                    <a:pt x="0" y="459"/>
                  </a:cubicBezTo>
                  <a:cubicBezTo>
                    <a:pt x="0" y="348"/>
                    <a:pt x="33" y="265"/>
                    <a:pt x="79" y="199"/>
                  </a:cubicBezTo>
                  <a:cubicBezTo>
                    <a:pt x="124" y="133"/>
                    <a:pt x="184" y="79"/>
                    <a:pt x="262" y="43"/>
                  </a:cubicBezTo>
                  <a:cubicBezTo>
                    <a:pt x="312" y="20"/>
                    <a:pt x="373" y="1"/>
                    <a:pt x="445" y="1"/>
                  </a:cubicBezTo>
                  <a:lnTo>
                    <a:pt x="446" y="1"/>
                  </a:lnTo>
                  <a:close/>
                  <a:moveTo>
                    <a:pt x="271" y="54"/>
                  </a:moveTo>
                  <a:cubicBezTo>
                    <a:pt x="221" y="77"/>
                    <a:pt x="178" y="107"/>
                    <a:pt x="141" y="144"/>
                  </a:cubicBezTo>
                  <a:cubicBezTo>
                    <a:pt x="104" y="181"/>
                    <a:pt x="75" y="222"/>
                    <a:pt x="52" y="273"/>
                  </a:cubicBezTo>
                  <a:cubicBezTo>
                    <a:pt x="29" y="324"/>
                    <a:pt x="13" y="383"/>
                    <a:pt x="13" y="454"/>
                  </a:cubicBezTo>
                  <a:cubicBezTo>
                    <a:pt x="13" y="524"/>
                    <a:pt x="30" y="584"/>
                    <a:pt x="52" y="634"/>
                  </a:cubicBezTo>
                  <a:cubicBezTo>
                    <a:pt x="75" y="685"/>
                    <a:pt x="106" y="727"/>
                    <a:pt x="142" y="764"/>
                  </a:cubicBezTo>
                  <a:cubicBezTo>
                    <a:pt x="179" y="801"/>
                    <a:pt x="222" y="830"/>
                    <a:pt x="272" y="853"/>
                  </a:cubicBezTo>
                  <a:cubicBezTo>
                    <a:pt x="322" y="876"/>
                    <a:pt x="382" y="892"/>
                    <a:pt x="453" y="892"/>
                  </a:cubicBezTo>
                  <a:cubicBezTo>
                    <a:pt x="523" y="892"/>
                    <a:pt x="583" y="875"/>
                    <a:pt x="633" y="853"/>
                  </a:cubicBezTo>
                  <a:cubicBezTo>
                    <a:pt x="684" y="830"/>
                    <a:pt x="726" y="799"/>
                    <a:pt x="763" y="763"/>
                  </a:cubicBezTo>
                  <a:cubicBezTo>
                    <a:pt x="799" y="726"/>
                    <a:pt x="830" y="683"/>
                    <a:pt x="852" y="633"/>
                  </a:cubicBezTo>
                  <a:cubicBezTo>
                    <a:pt x="875" y="582"/>
                    <a:pt x="891" y="524"/>
                    <a:pt x="891" y="452"/>
                  </a:cubicBezTo>
                  <a:cubicBezTo>
                    <a:pt x="891" y="382"/>
                    <a:pt x="875" y="322"/>
                    <a:pt x="852" y="272"/>
                  </a:cubicBezTo>
                  <a:cubicBezTo>
                    <a:pt x="828" y="221"/>
                    <a:pt x="799" y="180"/>
                    <a:pt x="762" y="143"/>
                  </a:cubicBezTo>
                  <a:cubicBezTo>
                    <a:pt x="725" y="106"/>
                    <a:pt x="683" y="76"/>
                    <a:pt x="632" y="53"/>
                  </a:cubicBezTo>
                  <a:cubicBezTo>
                    <a:pt x="583" y="30"/>
                    <a:pt x="520" y="14"/>
                    <a:pt x="451" y="14"/>
                  </a:cubicBezTo>
                  <a:cubicBezTo>
                    <a:pt x="379" y="15"/>
                    <a:pt x="321" y="30"/>
                    <a:pt x="271" y="54"/>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 name="Google Shape;55;p1"/>
            <p:cNvSpPr/>
            <p:nvPr/>
          </p:nvSpPr>
          <p:spPr>
            <a:xfrm>
              <a:off x="3929" y="1120"/>
              <a:ext cx="187" cy="75"/>
            </a:xfrm>
            <a:custGeom>
              <a:avLst/>
              <a:gdLst/>
              <a:ahLst/>
              <a:cxnLst/>
              <a:rect l="l" t="t" r="r" b="b"/>
              <a:pathLst>
                <a:path w="203" h="82" extrusionOk="0">
                  <a:moveTo>
                    <a:pt x="200" y="82"/>
                  </a:moveTo>
                  <a:cubicBezTo>
                    <a:pt x="193" y="80"/>
                    <a:pt x="188" y="75"/>
                    <a:pt x="183" y="70"/>
                  </a:cubicBezTo>
                  <a:cubicBezTo>
                    <a:pt x="173" y="61"/>
                    <a:pt x="164" y="53"/>
                    <a:pt x="154" y="43"/>
                  </a:cubicBezTo>
                  <a:cubicBezTo>
                    <a:pt x="147" y="37"/>
                    <a:pt x="140" y="32"/>
                    <a:pt x="137" y="23"/>
                  </a:cubicBezTo>
                  <a:cubicBezTo>
                    <a:pt x="119" y="30"/>
                    <a:pt x="103" y="41"/>
                    <a:pt x="85" y="48"/>
                  </a:cubicBezTo>
                  <a:cubicBezTo>
                    <a:pt x="64" y="57"/>
                    <a:pt x="38" y="64"/>
                    <a:pt x="9" y="60"/>
                  </a:cubicBezTo>
                  <a:cubicBezTo>
                    <a:pt x="5" y="60"/>
                    <a:pt x="0" y="59"/>
                    <a:pt x="0" y="56"/>
                  </a:cubicBezTo>
                  <a:cubicBezTo>
                    <a:pt x="6" y="54"/>
                    <a:pt x="12" y="54"/>
                    <a:pt x="19" y="53"/>
                  </a:cubicBezTo>
                  <a:cubicBezTo>
                    <a:pt x="39" y="52"/>
                    <a:pt x="56" y="49"/>
                    <a:pt x="72" y="42"/>
                  </a:cubicBezTo>
                  <a:cubicBezTo>
                    <a:pt x="87" y="37"/>
                    <a:pt x="101" y="29"/>
                    <a:pt x="114" y="20"/>
                  </a:cubicBezTo>
                  <a:cubicBezTo>
                    <a:pt x="122" y="15"/>
                    <a:pt x="130" y="12"/>
                    <a:pt x="133" y="3"/>
                  </a:cubicBezTo>
                  <a:cubicBezTo>
                    <a:pt x="140" y="0"/>
                    <a:pt x="139" y="12"/>
                    <a:pt x="140" y="16"/>
                  </a:cubicBezTo>
                  <a:cubicBezTo>
                    <a:pt x="141" y="20"/>
                    <a:pt x="150" y="28"/>
                    <a:pt x="153" y="31"/>
                  </a:cubicBezTo>
                  <a:cubicBezTo>
                    <a:pt x="162" y="41"/>
                    <a:pt x="172" y="49"/>
                    <a:pt x="182" y="57"/>
                  </a:cubicBezTo>
                  <a:cubicBezTo>
                    <a:pt x="187" y="61"/>
                    <a:pt x="194" y="64"/>
                    <a:pt x="198" y="69"/>
                  </a:cubicBezTo>
                  <a:cubicBezTo>
                    <a:pt x="200" y="72"/>
                    <a:pt x="203" y="78"/>
                    <a:pt x="200" y="82"/>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 name="Google Shape;56;p1"/>
            <p:cNvSpPr/>
            <p:nvPr/>
          </p:nvSpPr>
          <p:spPr>
            <a:xfrm>
              <a:off x="3124" y="1130"/>
              <a:ext cx="117" cy="153"/>
            </a:xfrm>
            <a:custGeom>
              <a:avLst/>
              <a:gdLst/>
              <a:ahLst/>
              <a:cxnLst/>
              <a:rect l="l" t="t" r="r" b="b"/>
              <a:pathLst>
                <a:path w="127" h="166" extrusionOk="0">
                  <a:moveTo>
                    <a:pt x="62" y="1"/>
                  </a:moveTo>
                  <a:cubicBezTo>
                    <a:pt x="69" y="16"/>
                    <a:pt x="81" y="28"/>
                    <a:pt x="92" y="39"/>
                  </a:cubicBezTo>
                  <a:cubicBezTo>
                    <a:pt x="97" y="32"/>
                    <a:pt x="97" y="22"/>
                    <a:pt x="104" y="18"/>
                  </a:cubicBezTo>
                  <a:cubicBezTo>
                    <a:pt x="110" y="15"/>
                    <a:pt x="119" y="13"/>
                    <a:pt x="126" y="12"/>
                  </a:cubicBezTo>
                  <a:cubicBezTo>
                    <a:pt x="127" y="19"/>
                    <a:pt x="123" y="27"/>
                    <a:pt x="122" y="37"/>
                  </a:cubicBezTo>
                  <a:cubicBezTo>
                    <a:pt x="122" y="40"/>
                    <a:pt x="123" y="44"/>
                    <a:pt x="120" y="46"/>
                  </a:cubicBezTo>
                  <a:cubicBezTo>
                    <a:pt x="117" y="45"/>
                    <a:pt x="116" y="42"/>
                    <a:pt x="114" y="39"/>
                  </a:cubicBezTo>
                  <a:cubicBezTo>
                    <a:pt x="112" y="37"/>
                    <a:pt x="111" y="32"/>
                    <a:pt x="108" y="31"/>
                  </a:cubicBezTo>
                  <a:cubicBezTo>
                    <a:pt x="105" y="31"/>
                    <a:pt x="101" y="37"/>
                    <a:pt x="99" y="41"/>
                  </a:cubicBezTo>
                  <a:cubicBezTo>
                    <a:pt x="87" y="65"/>
                    <a:pt x="75" y="90"/>
                    <a:pt x="66" y="116"/>
                  </a:cubicBezTo>
                  <a:cubicBezTo>
                    <a:pt x="63" y="124"/>
                    <a:pt x="62" y="134"/>
                    <a:pt x="54" y="136"/>
                  </a:cubicBezTo>
                  <a:cubicBezTo>
                    <a:pt x="58" y="146"/>
                    <a:pt x="69" y="150"/>
                    <a:pt x="70" y="163"/>
                  </a:cubicBezTo>
                  <a:cubicBezTo>
                    <a:pt x="66" y="166"/>
                    <a:pt x="55" y="162"/>
                    <a:pt x="53" y="159"/>
                  </a:cubicBezTo>
                  <a:cubicBezTo>
                    <a:pt x="52" y="158"/>
                    <a:pt x="52" y="154"/>
                    <a:pt x="51" y="151"/>
                  </a:cubicBezTo>
                  <a:cubicBezTo>
                    <a:pt x="49" y="148"/>
                    <a:pt x="48" y="143"/>
                    <a:pt x="45" y="141"/>
                  </a:cubicBezTo>
                  <a:cubicBezTo>
                    <a:pt x="43" y="139"/>
                    <a:pt x="40" y="140"/>
                    <a:pt x="39" y="136"/>
                  </a:cubicBezTo>
                  <a:cubicBezTo>
                    <a:pt x="41" y="133"/>
                    <a:pt x="46" y="133"/>
                    <a:pt x="49" y="134"/>
                  </a:cubicBezTo>
                  <a:cubicBezTo>
                    <a:pt x="52" y="129"/>
                    <a:pt x="54" y="123"/>
                    <a:pt x="57" y="118"/>
                  </a:cubicBezTo>
                  <a:cubicBezTo>
                    <a:pt x="42" y="114"/>
                    <a:pt x="28" y="105"/>
                    <a:pt x="10" y="106"/>
                  </a:cubicBezTo>
                  <a:cubicBezTo>
                    <a:pt x="8" y="106"/>
                    <a:pt x="5" y="107"/>
                    <a:pt x="3" y="105"/>
                  </a:cubicBezTo>
                  <a:cubicBezTo>
                    <a:pt x="2" y="99"/>
                    <a:pt x="8" y="97"/>
                    <a:pt x="12" y="94"/>
                  </a:cubicBezTo>
                  <a:cubicBezTo>
                    <a:pt x="9" y="87"/>
                    <a:pt x="7" y="79"/>
                    <a:pt x="0" y="76"/>
                  </a:cubicBezTo>
                  <a:cubicBezTo>
                    <a:pt x="2" y="70"/>
                    <a:pt x="7" y="67"/>
                    <a:pt x="14" y="68"/>
                  </a:cubicBezTo>
                  <a:cubicBezTo>
                    <a:pt x="16" y="75"/>
                    <a:pt x="15" y="84"/>
                    <a:pt x="16" y="92"/>
                  </a:cubicBezTo>
                  <a:cubicBezTo>
                    <a:pt x="19" y="94"/>
                    <a:pt x="21" y="95"/>
                    <a:pt x="24" y="96"/>
                  </a:cubicBezTo>
                  <a:cubicBezTo>
                    <a:pt x="25" y="87"/>
                    <a:pt x="26" y="77"/>
                    <a:pt x="34" y="77"/>
                  </a:cubicBezTo>
                  <a:cubicBezTo>
                    <a:pt x="34" y="85"/>
                    <a:pt x="30" y="91"/>
                    <a:pt x="29" y="98"/>
                  </a:cubicBezTo>
                  <a:cubicBezTo>
                    <a:pt x="32" y="100"/>
                    <a:pt x="36" y="101"/>
                    <a:pt x="39" y="103"/>
                  </a:cubicBezTo>
                  <a:cubicBezTo>
                    <a:pt x="40" y="94"/>
                    <a:pt x="42" y="85"/>
                    <a:pt x="51" y="85"/>
                  </a:cubicBezTo>
                  <a:cubicBezTo>
                    <a:pt x="51" y="92"/>
                    <a:pt x="46" y="98"/>
                    <a:pt x="44" y="104"/>
                  </a:cubicBezTo>
                  <a:cubicBezTo>
                    <a:pt x="49" y="107"/>
                    <a:pt x="55" y="108"/>
                    <a:pt x="60" y="110"/>
                  </a:cubicBezTo>
                  <a:cubicBezTo>
                    <a:pt x="69" y="90"/>
                    <a:pt x="78" y="70"/>
                    <a:pt x="88" y="51"/>
                  </a:cubicBezTo>
                  <a:cubicBezTo>
                    <a:pt x="85" y="46"/>
                    <a:pt x="80" y="43"/>
                    <a:pt x="77" y="39"/>
                  </a:cubicBezTo>
                  <a:cubicBezTo>
                    <a:pt x="76" y="42"/>
                    <a:pt x="74" y="46"/>
                    <a:pt x="72" y="49"/>
                  </a:cubicBezTo>
                  <a:cubicBezTo>
                    <a:pt x="70" y="53"/>
                    <a:pt x="69" y="58"/>
                    <a:pt x="64" y="58"/>
                  </a:cubicBezTo>
                  <a:cubicBezTo>
                    <a:pt x="65" y="49"/>
                    <a:pt x="67" y="39"/>
                    <a:pt x="73" y="35"/>
                  </a:cubicBezTo>
                  <a:cubicBezTo>
                    <a:pt x="71" y="32"/>
                    <a:pt x="68" y="30"/>
                    <a:pt x="65" y="27"/>
                  </a:cubicBezTo>
                  <a:cubicBezTo>
                    <a:pt x="63" y="30"/>
                    <a:pt x="61" y="34"/>
                    <a:pt x="59" y="37"/>
                  </a:cubicBezTo>
                  <a:cubicBezTo>
                    <a:pt x="57" y="41"/>
                    <a:pt x="56" y="46"/>
                    <a:pt x="51" y="45"/>
                  </a:cubicBezTo>
                  <a:cubicBezTo>
                    <a:pt x="52" y="37"/>
                    <a:pt x="54" y="27"/>
                    <a:pt x="62" y="23"/>
                  </a:cubicBezTo>
                  <a:cubicBezTo>
                    <a:pt x="59" y="22"/>
                    <a:pt x="55" y="13"/>
                    <a:pt x="50" y="15"/>
                  </a:cubicBezTo>
                  <a:cubicBezTo>
                    <a:pt x="47" y="16"/>
                    <a:pt x="45" y="28"/>
                    <a:pt x="43" y="30"/>
                  </a:cubicBezTo>
                  <a:cubicBezTo>
                    <a:pt x="40" y="33"/>
                    <a:pt x="38" y="34"/>
                    <a:pt x="34" y="34"/>
                  </a:cubicBezTo>
                  <a:cubicBezTo>
                    <a:pt x="35" y="30"/>
                    <a:pt x="37" y="25"/>
                    <a:pt x="39" y="21"/>
                  </a:cubicBezTo>
                  <a:cubicBezTo>
                    <a:pt x="40" y="17"/>
                    <a:pt x="42" y="11"/>
                    <a:pt x="44" y="8"/>
                  </a:cubicBezTo>
                  <a:cubicBezTo>
                    <a:pt x="46" y="5"/>
                    <a:pt x="56" y="0"/>
                    <a:pt x="62" y="1"/>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 name="Google Shape;57;p1"/>
            <p:cNvSpPr/>
            <p:nvPr/>
          </p:nvSpPr>
          <p:spPr>
            <a:xfrm>
              <a:off x="4005" y="1149"/>
              <a:ext cx="94" cy="89"/>
            </a:xfrm>
            <a:custGeom>
              <a:avLst/>
              <a:gdLst/>
              <a:ahLst/>
              <a:cxnLst/>
              <a:rect l="l" t="t" r="r" b="b"/>
              <a:pathLst>
                <a:path w="102" h="96" extrusionOk="0">
                  <a:moveTo>
                    <a:pt x="78" y="70"/>
                  </a:moveTo>
                  <a:cubicBezTo>
                    <a:pt x="76" y="72"/>
                    <a:pt x="73" y="72"/>
                    <a:pt x="71" y="73"/>
                  </a:cubicBezTo>
                  <a:cubicBezTo>
                    <a:pt x="66" y="74"/>
                    <a:pt x="62" y="79"/>
                    <a:pt x="58" y="82"/>
                  </a:cubicBezTo>
                  <a:cubicBezTo>
                    <a:pt x="56" y="83"/>
                    <a:pt x="54" y="85"/>
                    <a:pt x="52" y="87"/>
                  </a:cubicBezTo>
                  <a:cubicBezTo>
                    <a:pt x="47" y="91"/>
                    <a:pt x="42" y="96"/>
                    <a:pt x="33" y="92"/>
                  </a:cubicBezTo>
                  <a:cubicBezTo>
                    <a:pt x="32" y="91"/>
                    <a:pt x="34" y="89"/>
                    <a:pt x="34" y="87"/>
                  </a:cubicBezTo>
                  <a:cubicBezTo>
                    <a:pt x="26" y="76"/>
                    <a:pt x="15" y="67"/>
                    <a:pt x="6" y="57"/>
                  </a:cubicBezTo>
                  <a:cubicBezTo>
                    <a:pt x="4" y="57"/>
                    <a:pt x="3" y="57"/>
                    <a:pt x="1" y="57"/>
                  </a:cubicBezTo>
                  <a:cubicBezTo>
                    <a:pt x="0" y="48"/>
                    <a:pt x="8" y="45"/>
                    <a:pt x="15" y="42"/>
                  </a:cubicBezTo>
                  <a:cubicBezTo>
                    <a:pt x="17" y="40"/>
                    <a:pt x="20" y="38"/>
                    <a:pt x="22" y="37"/>
                  </a:cubicBezTo>
                  <a:cubicBezTo>
                    <a:pt x="27" y="33"/>
                    <a:pt x="32" y="29"/>
                    <a:pt x="36" y="25"/>
                  </a:cubicBezTo>
                  <a:cubicBezTo>
                    <a:pt x="37" y="24"/>
                    <a:pt x="38" y="18"/>
                    <a:pt x="41" y="18"/>
                  </a:cubicBezTo>
                  <a:cubicBezTo>
                    <a:pt x="44" y="18"/>
                    <a:pt x="43" y="27"/>
                    <a:pt x="45" y="28"/>
                  </a:cubicBezTo>
                  <a:cubicBezTo>
                    <a:pt x="50" y="27"/>
                    <a:pt x="55" y="26"/>
                    <a:pt x="60" y="25"/>
                  </a:cubicBezTo>
                  <a:cubicBezTo>
                    <a:pt x="58" y="23"/>
                    <a:pt x="55" y="20"/>
                    <a:pt x="52" y="17"/>
                  </a:cubicBezTo>
                  <a:cubicBezTo>
                    <a:pt x="47" y="13"/>
                    <a:pt x="41" y="10"/>
                    <a:pt x="45" y="0"/>
                  </a:cubicBezTo>
                  <a:cubicBezTo>
                    <a:pt x="48" y="1"/>
                    <a:pt x="50" y="3"/>
                    <a:pt x="52" y="5"/>
                  </a:cubicBezTo>
                  <a:cubicBezTo>
                    <a:pt x="58" y="11"/>
                    <a:pt x="63" y="17"/>
                    <a:pt x="70" y="23"/>
                  </a:cubicBezTo>
                  <a:cubicBezTo>
                    <a:pt x="74" y="27"/>
                    <a:pt x="79" y="31"/>
                    <a:pt x="83" y="35"/>
                  </a:cubicBezTo>
                  <a:cubicBezTo>
                    <a:pt x="88" y="38"/>
                    <a:pt x="94" y="41"/>
                    <a:pt x="97" y="45"/>
                  </a:cubicBezTo>
                  <a:cubicBezTo>
                    <a:pt x="100" y="48"/>
                    <a:pt x="102" y="55"/>
                    <a:pt x="99" y="59"/>
                  </a:cubicBezTo>
                  <a:cubicBezTo>
                    <a:pt x="95" y="59"/>
                    <a:pt x="93" y="55"/>
                    <a:pt x="90" y="52"/>
                  </a:cubicBezTo>
                  <a:cubicBezTo>
                    <a:pt x="83" y="45"/>
                    <a:pt x="76" y="38"/>
                    <a:pt x="67" y="31"/>
                  </a:cubicBezTo>
                  <a:cubicBezTo>
                    <a:pt x="67" y="32"/>
                    <a:pt x="67" y="34"/>
                    <a:pt x="65" y="35"/>
                  </a:cubicBezTo>
                  <a:cubicBezTo>
                    <a:pt x="60" y="33"/>
                    <a:pt x="55" y="33"/>
                    <a:pt x="50" y="32"/>
                  </a:cubicBezTo>
                  <a:cubicBezTo>
                    <a:pt x="53" y="35"/>
                    <a:pt x="56" y="38"/>
                    <a:pt x="61" y="41"/>
                  </a:cubicBezTo>
                  <a:cubicBezTo>
                    <a:pt x="64" y="44"/>
                    <a:pt x="69" y="46"/>
                    <a:pt x="73" y="48"/>
                  </a:cubicBezTo>
                  <a:cubicBezTo>
                    <a:pt x="78" y="52"/>
                    <a:pt x="80" y="61"/>
                    <a:pt x="78" y="70"/>
                  </a:cubicBezTo>
                  <a:close/>
                  <a:moveTo>
                    <a:pt x="41" y="32"/>
                  </a:moveTo>
                  <a:cubicBezTo>
                    <a:pt x="38" y="34"/>
                    <a:pt x="35" y="36"/>
                    <a:pt x="33" y="38"/>
                  </a:cubicBezTo>
                  <a:cubicBezTo>
                    <a:pt x="39" y="42"/>
                    <a:pt x="49" y="47"/>
                    <a:pt x="53" y="53"/>
                  </a:cubicBezTo>
                  <a:cubicBezTo>
                    <a:pt x="54" y="54"/>
                    <a:pt x="56" y="60"/>
                    <a:pt x="53" y="61"/>
                  </a:cubicBezTo>
                  <a:cubicBezTo>
                    <a:pt x="51" y="61"/>
                    <a:pt x="47" y="57"/>
                    <a:pt x="47" y="56"/>
                  </a:cubicBezTo>
                  <a:cubicBezTo>
                    <a:pt x="41" y="51"/>
                    <a:pt x="35" y="46"/>
                    <a:pt x="30" y="40"/>
                  </a:cubicBezTo>
                  <a:cubicBezTo>
                    <a:pt x="28" y="42"/>
                    <a:pt x="25" y="44"/>
                    <a:pt x="23" y="47"/>
                  </a:cubicBezTo>
                  <a:cubicBezTo>
                    <a:pt x="29" y="52"/>
                    <a:pt x="42" y="56"/>
                    <a:pt x="44" y="65"/>
                  </a:cubicBezTo>
                  <a:cubicBezTo>
                    <a:pt x="44" y="66"/>
                    <a:pt x="45" y="70"/>
                    <a:pt x="43" y="71"/>
                  </a:cubicBezTo>
                  <a:cubicBezTo>
                    <a:pt x="38" y="68"/>
                    <a:pt x="34" y="64"/>
                    <a:pt x="31" y="60"/>
                  </a:cubicBezTo>
                  <a:cubicBezTo>
                    <a:pt x="27" y="57"/>
                    <a:pt x="23" y="53"/>
                    <a:pt x="19" y="49"/>
                  </a:cubicBezTo>
                  <a:cubicBezTo>
                    <a:pt x="17" y="51"/>
                    <a:pt x="13" y="52"/>
                    <a:pt x="11" y="54"/>
                  </a:cubicBezTo>
                  <a:cubicBezTo>
                    <a:pt x="21" y="63"/>
                    <a:pt x="32" y="71"/>
                    <a:pt x="39" y="82"/>
                  </a:cubicBezTo>
                  <a:cubicBezTo>
                    <a:pt x="50" y="75"/>
                    <a:pt x="60" y="68"/>
                    <a:pt x="68" y="58"/>
                  </a:cubicBezTo>
                  <a:cubicBezTo>
                    <a:pt x="61" y="47"/>
                    <a:pt x="50" y="40"/>
                    <a:pt x="41" y="32"/>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 name="Google Shape;58;p1"/>
            <p:cNvSpPr/>
            <p:nvPr/>
          </p:nvSpPr>
          <p:spPr>
            <a:xfrm>
              <a:off x="3140" y="1159"/>
              <a:ext cx="30" cy="39"/>
            </a:xfrm>
            <a:custGeom>
              <a:avLst/>
              <a:gdLst/>
              <a:ahLst/>
              <a:cxnLst/>
              <a:rect l="l" t="t" r="r" b="b"/>
              <a:pathLst>
                <a:path w="32" h="42" extrusionOk="0">
                  <a:moveTo>
                    <a:pt x="14" y="2"/>
                  </a:moveTo>
                  <a:cubicBezTo>
                    <a:pt x="16" y="7"/>
                    <a:pt x="16" y="12"/>
                    <a:pt x="18" y="17"/>
                  </a:cubicBezTo>
                  <a:cubicBezTo>
                    <a:pt x="20" y="15"/>
                    <a:pt x="32" y="13"/>
                    <a:pt x="32" y="18"/>
                  </a:cubicBezTo>
                  <a:cubicBezTo>
                    <a:pt x="32" y="22"/>
                    <a:pt x="21" y="24"/>
                    <a:pt x="19" y="26"/>
                  </a:cubicBezTo>
                  <a:cubicBezTo>
                    <a:pt x="19" y="29"/>
                    <a:pt x="20" y="42"/>
                    <a:pt x="18" y="42"/>
                  </a:cubicBezTo>
                  <a:cubicBezTo>
                    <a:pt x="15" y="42"/>
                    <a:pt x="15" y="30"/>
                    <a:pt x="13" y="29"/>
                  </a:cubicBezTo>
                  <a:cubicBezTo>
                    <a:pt x="8" y="30"/>
                    <a:pt x="5" y="35"/>
                    <a:pt x="0" y="34"/>
                  </a:cubicBezTo>
                  <a:cubicBezTo>
                    <a:pt x="2" y="29"/>
                    <a:pt x="8" y="26"/>
                    <a:pt x="11" y="22"/>
                  </a:cubicBezTo>
                  <a:cubicBezTo>
                    <a:pt x="10" y="19"/>
                    <a:pt x="8" y="11"/>
                    <a:pt x="5" y="9"/>
                  </a:cubicBezTo>
                  <a:cubicBezTo>
                    <a:pt x="4" y="7"/>
                    <a:pt x="1" y="8"/>
                    <a:pt x="1" y="6"/>
                  </a:cubicBezTo>
                  <a:cubicBezTo>
                    <a:pt x="1" y="2"/>
                    <a:pt x="11" y="0"/>
                    <a:pt x="14" y="2"/>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 name="Google Shape;59;p1"/>
            <p:cNvSpPr/>
            <p:nvPr/>
          </p:nvSpPr>
          <p:spPr>
            <a:xfrm>
              <a:off x="3190" y="1168"/>
              <a:ext cx="93" cy="122"/>
            </a:xfrm>
            <a:custGeom>
              <a:avLst/>
              <a:gdLst/>
              <a:ahLst/>
              <a:cxnLst/>
              <a:rect l="l" t="t" r="r" b="b"/>
              <a:pathLst>
                <a:path w="101" h="133" extrusionOk="0">
                  <a:moveTo>
                    <a:pt x="58" y="59"/>
                  </a:moveTo>
                  <a:cubicBezTo>
                    <a:pt x="71" y="65"/>
                    <a:pt x="87" y="72"/>
                    <a:pt x="95" y="86"/>
                  </a:cubicBezTo>
                  <a:cubicBezTo>
                    <a:pt x="97" y="90"/>
                    <a:pt x="101" y="102"/>
                    <a:pt x="96" y="104"/>
                  </a:cubicBezTo>
                  <a:cubicBezTo>
                    <a:pt x="94" y="105"/>
                    <a:pt x="91" y="105"/>
                    <a:pt x="88" y="105"/>
                  </a:cubicBezTo>
                  <a:cubicBezTo>
                    <a:pt x="81" y="106"/>
                    <a:pt x="74" y="110"/>
                    <a:pt x="69" y="110"/>
                  </a:cubicBezTo>
                  <a:cubicBezTo>
                    <a:pt x="71" y="103"/>
                    <a:pt x="80" y="101"/>
                    <a:pt x="80" y="93"/>
                  </a:cubicBezTo>
                  <a:cubicBezTo>
                    <a:pt x="81" y="87"/>
                    <a:pt x="74" y="82"/>
                    <a:pt x="69" y="78"/>
                  </a:cubicBezTo>
                  <a:cubicBezTo>
                    <a:pt x="64" y="75"/>
                    <a:pt x="58" y="72"/>
                    <a:pt x="53" y="69"/>
                  </a:cubicBezTo>
                  <a:cubicBezTo>
                    <a:pt x="47" y="81"/>
                    <a:pt x="40" y="96"/>
                    <a:pt x="35" y="110"/>
                  </a:cubicBezTo>
                  <a:cubicBezTo>
                    <a:pt x="32" y="120"/>
                    <a:pt x="30" y="133"/>
                    <a:pt x="16" y="132"/>
                  </a:cubicBezTo>
                  <a:cubicBezTo>
                    <a:pt x="17" y="126"/>
                    <a:pt x="20" y="121"/>
                    <a:pt x="23" y="116"/>
                  </a:cubicBezTo>
                  <a:cubicBezTo>
                    <a:pt x="30" y="100"/>
                    <a:pt x="37" y="84"/>
                    <a:pt x="45" y="68"/>
                  </a:cubicBezTo>
                  <a:cubicBezTo>
                    <a:pt x="39" y="67"/>
                    <a:pt x="35" y="71"/>
                    <a:pt x="31" y="69"/>
                  </a:cubicBezTo>
                  <a:cubicBezTo>
                    <a:pt x="29" y="63"/>
                    <a:pt x="35" y="61"/>
                    <a:pt x="38" y="59"/>
                  </a:cubicBezTo>
                  <a:cubicBezTo>
                    <a:pt x="37" y="55"/>
                    <a:pt x="35" y="52"/>
                    <a:pt x="34" y="48"/>
                  </a:cubicBezTo>
                  <a:cubicBezTo>
                    <a:pt x="33" y="46"/>
                    <a:pt x="31" y="39"/>
                    <a:pt x="28" y="39"/>
                  </a:cubicBezTo>
                  <a:cubicBezTo>
                    <a:pt x="23" y="38"/>
                    <a:pt x="21" y="51"/>
                    <a:pt x="20" y="56"/>
                  </a:cubicBezTo>
                  <a:cubicBezTo>
                    <a:pt x="19" y="60"/>
                    <a:pt x="19" y="63"/>
                    <a:pt x="18" y="66"/>
                  </a:cubicBezTo>
                  <a:cubicBezTo>
                    <a:pt x="17" y="71"/>
                    <a:pt x="16" y="77"/>
                    <a:pt x="14" y="80"/>
                  </a:cubicBezTo>
                  <a:cubicBezTo>
                    <a:pt x="11" y="83"/>
                    <a:pt x="5" y="86"/>
                    <a:pt x="0" y="84"/>
                  </a:cubicBezTo>
                  <a:cubicBezTo>
                    <a:pt x="1" y="77"/>
                    <a:pt x="7" y="74"/>
                    <a:pt x="9" y="67"/>
                  </a:cubicBezTo>
                  <a:cubicBezTo>
                    <a:pt x="12" y="59"/>
                    <a:pt x="14" y="49"/>
                    <a:pt x="17" y="40"/>
                  </a:cubicBezTo>
                  <a:cubicBezTo>
                    <a:pt x="19" y="30"/>
                    <a:pt x="21" y="28"/>
                    <a:pt x="30" y="24"/>
                  </a:cubicBezTo>
                  <a:cubicBezTo>
                    <a:pt x="34" y="22"/>
                    <a:pt x="39" y="20"/>
                    <a:pt x="42" y="23"/>
                  </a:cubicBezTo>
                  <a:cubicBezTo>
                    <a:pt x="41" y="33"/>
                    <a:pt x="41" y="45"/>
                    <a:pt x="42" y="57"/>
                  </a:cubicBezTo>
                  <a:cubicBezTo>
                    <a:pt x="44" y="57"/>
                    <a:pt x="48" y="56"/>
                    <a:pt x="50" y="57"/>
                  </a:cubicBezTo>
                  <a:cubicBezTo>
                    <a:pt x="54" y="48"/>
                    <a:pt x="60" y="34"/>
                    <a:pt x="65" y="23"/>
                  </a:cubicBezTo>
                  <a:cubicBezTo>
                    <a:pt x="67" y="16"/>
                    <a:pt x="68" y="10"/>
                    <a:pt x="73" y="7"/>
                  </a:cubicBezTo>
                  <a:cubicBezTo>
                    <a:pt x="76" y="5"/>
                    <a:pt x="84" y="0"/>
                    <a:pt x="87" y="1"/>
                  </a:cubicBezTo>
                  <a:cubicBezTo>
                    <a:pt x="95" y="2"/>
                    <a:pt x="85" y="15"/>
                    <a:pt x="83" y="18"/>
                  </a:cubicBezTo>
                  <a:cubicBezTo>
                    <a:pt x="74" y="31"/>
                    <a:pt x="66" y="45"/>
                    <a:pt x="58" y="59"/>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 name="Google Shape;60;p1"/>
            <p:cNvSpPr/>
            <p:nvPr/>
          </p:nvSpPr>
          <p:spPr>
            <a:xfrm>
              <a:off x="3164" y="1179"/>
              <a:ext cx="31" cy="37"/>
            </a:xfrm>
            <a:custGeom>
              <a:avLst/>
              <a:gdLst/>
              <a:ahLst/>
              <a:cxnLst/>
              <a:rect l="l" t="t" r="r" b="b"/>
              <a:pathLst>
                <a:path w="33" h="40" extrusionOk="0">
                  <a:moveTo>
                    <a:pt x="14" y="1"/>
                  </a:moveTo>
                  <a:cubicBezTo>
                    <a:pt x="15" y="4"/>
                    <a:pt x="15" y="9"/>
                    <a:pt x="17" y="12"/>
                  </a:cubicBezTo>
                  <a:cubicBezTo>
                    <a:pt x="19" y="8"/>
                    <a:pt x="33" y="7"/>
                    <a:pt x="33" y="12"/>
                  </a:cubicBezTo>
                  <a:cubicBezTo>
                    <a:pt x="33" y="17"/>
                    <a:pt x="21" y="17"/>
                    <a:pt x="19" y="20"/>
                  </a:cubicBezTo>
                  <a:cubicBezTo>
                    <a:pt x="19" y="26"/>
                    <a:pt x="22" y="35"/>
                    <a:pt x="19" y="40"/>
                  </a:cubicBezTo>
                  <a:cubicBezTo>
                    <a:pt x="17" y="38"/>
                    <a:pt x="17" y="34"/>
                    <a:pt x="16" y="31"/>
                  </a:cubicBezTo>
                  <a:cubicBezTo>
                    <a:pt x="15" y="28"/>
                    <a:pt x="14" y="25"/>
                    <a:pt x="13" y="22"/>
                  </a:cubicBezTo>
                  <a:cubicBezTo>
                    <a:pt x="9" y="22"/>
                    <a:pt x="5" y="28"/>
                    <a:pt x="0" y="25"/>
                  </a:cubicBezTo>
                  <a:cubicBezTo>
                    <a:pt x="3" y="21"/>
                    <a:pt x="7" y="20"/>
                    <a:pt x="10" y="17"/>
                  </a:cubicBezTo>
                  <a:cubicBezTo>
                    <a:pt x="9" y="12"/>
                    <a:pt x="6" y="8"/>
                    <a:pt x="1" y="5"/>
                  </a:cubicBezTo>
                  <a:cubicBezTo>
                    <a:pt x="3" y="1"/>
                    <a:pt x="8" y="0"/>
                    <a:pt x="14" y="1"/>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 name="Google Shape;61;p1"/>
            <p:cNvSpPr/>
            <p:nvPr/>
          </p:nvSpPr>
          <p:spPr>
            <a:xfrm>
              <a:off x="3947" y="1197"/>
              <a:ext cx="88" cy="114"/>
            </a:xfrm>
            <a:custGeom>
              <a:avLst/>
              <a:gdLst/>
              <a:ahLst/>
              <a:cxnLst/>
              <a:rect l="l" t="t" r="r" b="b"/>
              <a:pathLst>
                <a:path w="95" h="123" extrusionOk="0">
                  <a:moveTo>
                    <a:pt x="65" y="7"/>
                  </a:moveTo>
                  <a:cubicBezTo>
                    <a:pt x="69" y="9"/>
                    <a:pt x="69" y="18"/>
                    <a:pt x="66" y="21"/>
                  </a:cubicBezTo>
                  <a:cubicBezTo>
                    <a:pt x="69" y="25"/>
                    <a:pt x="72" y="28"/>
                    <a:pt x="77" y="31"/>
                  </a:cubicBezTo>
                  <a:cubicBezTo>
                    <a:pt x="84" y="37"/>
                    <a:pt x="95" y="41"/>
                    <a:pt x="90" y="55"/>
                  </a:cubicBezTo>
                  <a:cubicBezTo>
                    <a:pt x="86" y="56"/>
                    <a:pt x="83" y="54"/>
                    <a:pt x="80" y="54"/>
                  </a:cubicBezTo>
                  <a:cubicBezTo>
                    <a:pt x="71" y="54"/>
                    <a:pt x="63" y="57"/>
                    <a:pt x="54" y="57"/>
                  </a:cubicBezTo>
                  <a:cubicBezTo>
                    <a:pt x="56" y="76"/>
                    <a:pt x="63" y="92"/>
                    <a:pt x="69" y="107"/>
                  </a:cubicBezTo>
                  <a:cubicBezTo>
                    <a:pt x="71" y="112"/>
                    <a:pt x="74" y="117"/>
                    <a:pt x="75" y="123"/>
                  </a:cubicBezTo>
                  <a:cubicBezTo>
                    <a:pt x="72" y="123"/>
                    <a:pt x="69" y="120"/>
                    <a:pt x="66" y="119"/>
                  </a:cubicBezTo>
                  <a:cubicBezTo>
                    <a:pt x="64" y="117"/>
                    <a:pt x="61" y="114"/>
                    <a:pt x="59" y="112"/>
                  </a:cubicBezTo>
                  <a:cubicBezTo>
                    <a:pt x="55" y="109"/>
                    <a:pt x="49" y="103"/>
                    <a:pt x="46" y="98"/>
                  </a:cubicBezTo>
                  <a:cubicBezTo>
                    <a:pt x="41" y="87"/>
                    <a:pt x="47" y="71"/>
                    <a:pt x="45" y="56"/>
                  </a:cubicBezTo>
                  <a:cubicBezTo>
                    <a:pt x="30" y="53"/>
                    <a:pt x="17" y="46"/>
                    <a:pt x="7" y="36"/>
                  </a:cubicBezTo>
                  <a:cubicBezTo>
                    <a:pt x="4" y="33"/>
                    <a:pt x="0" y="29"/>
                    <a:pt x="0" y="25"/>
                  </a:cubicBezTo>
                  <a:cubicBezTo>
                    <a:pt x="2" y="24"/>
                    <a:pt x="4" y="26"/>
                    <a:pt x="5" y="27"/>
                  </a:cubicBezTo>
                  <a:cubicBezTo>
                    <a:pt x="16" y="35"/>
                    <a:pt x="29" y="44"/>
                    <a:pt x="45" y="47"/>
                  </a:cubicBezTo>
                  <a:cubicBezTo>
                    <a:pt x="46" y="38"/>
                    <a:pt x="46" y="29"/>
                    <a:pt x="47" y="21"/>
                  </a:cubicBezTo>
                  <a:cubicBezTo>
                    <a:pt x="28" y="18"/>
                    <a:pt x="11" y="12"/>
                    <a:pt x="1" y="0"/>
                  </a:cubicBezTo>
                  <a:cubicBezTo>
                    <a:pt x="2" y="0"/>
                    <a:pt x="2" y="0"/>
                    <a:pt x="2" y="0"/>
                  </a:cubicBezTo>
                  <a:cubicBezTo>
                    <a:pt x="16" y="5"/>
                    <a:pt x="38" y="14"/>
                    <a:pt x="58" y="10"/>
                  </a:cubicBezTo>
                  <a:cubicBezTo>
                    <a:pt x="60" y="9"/>
                    <a:pt x="62" y="7"/>
                    <a:pt x="65" y="7"/>
                  </a:cubicBezTo>
                  <a:close/>
                  <a:moveTo>
                    <a:pt x="53" y="47"/>
                  </a:moveTo>
                  <a:cubicBezTo>
                    <a:pt x="57" y="47"/>
                    <a:pt x="61" y="46"/>
                    <a:pt x="66" y="45"/>
                  </a:cubicBezTo>
                  <a:cubicBezTo>
                    <a:pt x="69" y="44"/>
                    <a:pt x="75" y="43"/>
                    <a:pt x="76" y="40"/>
                  </a:cubicBezTo>
                  <a:cubicBezTo>
                    <a:pt x="76" y="37"/>
                    <a:pt x="71" y="35"/>
                    <a:pt x="69" y="33"/>
                  </a:cubicBezTo>
                  <a:cubicBezTo>
                    <a:pt x="63" y="29"/>
                    <a:pt x="61" y="26"/>
                    <a:pt x="58" y="22"/>
                  </a:cubicBezTo>
                  <a:cubicBezTo>
                    <a:pt x="56" y="21"/>
                    <a:pt x="54" y="21"/>
                    <a:pt x="52" y="21"/>
                  </a:cubicBezTo>
                  <a:cubicBezTo>
                    <a:pt x="52" y="30"/>
                    <a:pt x="52" y="39"/>
                    <a:pt x="53" y="47"/>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 name="Google Shape;62;p1"/>
            <p:cNvSpPr/>
            <p:nvPr/>
          </p:nvSpPr>
          <p:spPr>
            <a:xfrm>
              <a:off x="3049" y="1364"/>
              <a:ext cx="146" cy="147"/>
            </a:xfrm>
            <a:custGeom>
              <a:avLst/>
              <a:gdLst/>
              <a:ahLst/>
              <a:cxnLst/>
              <a:rect l="l" t="t" r="r" b="b"/>
              <a:pathLst>
                <a:path w="158" h="159" extrusionOk="0">
                  <a:moveTo>
                    <a:pt x="78" y="0"/>
                  </a:moveTo>
                  <a:cubicBezTo>
                    <a:pt x="84" y="13"/>
                    <a:pt x="89" y="27"/>
                    <a:pt x="95" y="41"/>
                  </a:cubicBezTo>
                  <a:cubicBezTo>
                    <a:pt x="108" y="35"/>
                    <a:pt x="121" y="29"/>
                    <a:pt x="135" y="23"/>
                  </a:cubicBezTo>
                  <a:cubicBezTo>
                    <a:pt x="129" y="36"/>
                    <a:pt x="123" y="50"/>
                    <a:pt x="117" y="63"/>
                  </a:cubicBezTo>
                  <a:cubicBezTo>
                    <a:pt x="130" y="69"/>
                    <a:pt x="144" y="74"/>
                    <a:pt x="158" y="79"/>
                  </a:cubicBezTo>
                  <a:cubicBezTo>
                    <a:pt x="145" y="85"/>
                    <a:pt x="131" y="90"/>
                    <a:pt x="117" y="95"/>
                  </a:cubicBezTo>
                  <a:cubicBezTo>
                    <a:pt x="123" y="109"/>
                    <a:pt x="129" y="122"/>
                    <a:pt x="134" y="135"/>
                  </a:cubicBezTo>
                  <a:cubicBezTo>
                    <a:pt x="121" y="130"/>
                    <a:pt x="108" y="124"/>
                    <a:pt x="95" y="118"/>
                  </a:cubicBezTo>
                  <a:cubicBezTo>
                    <a:pt x="89" y="131"/>
                    <a:pt x="84" y="145"/>
                    <a:pt x="79" y="159"/>
                  </a:cubicBezTo>
                  <a:cubicBezTo>
                    <a:pt x="73" y="145"/>
                    <a:pt x="68" y="131"/>
                    <a:pt x="63" y="118"/>
                  </a:cubicBezTo>
                  <a:cubicBezTo>
                    <a:pt x="49" y="124"/>
                    <a:pt x="36" y="130"/>
                    <a:pt x="23" y="135"/>
                  </a:cubicBezTo>
                  <a:cubicBezTo>
                    <a:pt x="28" y="122"/>
                    <a:pt x="34" y="109"/>
                    <a:pt x="40" y="96"/>
                  </a:cubicBezTo>
                  <a:cubicBezTo>
                    <a:pt x="27" y="90"/>
                    <a:pt x="13" y="85"/>
                    <a:pt x="0" y="80"/>
                  </a:cubicBezTo>
                  <a:cubicBezTo>
                    <a:pt x="13" y="74"/>
                    <a:pt x="27" y="69"/>
                    <a:pt x="40" y="63"/>
                  </a:cubicBezTo>
                  <a:cubicBezTo>
                    <a:pt x="34" y="50"/>
                    <a:pt x="28" y="37"/>
                    <a:pt x="23" y="23"/>
                  </a:cubicBezTo>
                  <a:cubicBezTo>
                    <a:pt x="36" y="29"/>
                    <a:pt x="49" y="35"/>
                    <a:pt x="62" y="41"/>
                  </a:cubicBezTo>
                  <a:cubicBezTo>
                    <a:pt x="68" y="28"/>
                    <a:pt x="73" y="14"/>
                    <a:pt x="78" y="0"/>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 name="Google Shape;63;p1"/>
            <p:cNvSpPr/>
            <p:nvPr/>
          </p:nvSpPr>
          <p:spPr>
            <a:xfrm>
              <a:off x="4051" y="1364"/>
              <a:ext cx="147" cy="147"/>
            </a:xfrm>
            <a:custGeom>
              <a:avLst/>
              <a:gdLst/>
              <a:ahLst/>
              <a:cxnLst/>
              <a:rect l="l" t="t" r="r" b="b"/>
              <a:pathLst>
                <a:path w="159" h="159" extrusionOk="0">
                  <a:moveTo>
                    <a:pt x="79" y="0"/>
                  </a:moveTo>
                  <a:cubicBezTo>
                    <a:pt x="85" y="13"/>
                    <a:pt x="90" y="27"/>
                    <a:pt x="95" y="41"/>
                  </a:cubicBezTo>
                  <a:cubicBezTo>
                    <a:pt x="109" y="35"/>
                    <a:pt x="122" y="29"/>
                    <a:pt x="135" y="23"/>
                  </a:cubicBezTo>
                  <a:cubicBezTo>
                    <a:pt x="130" y="37"/>
                    <a:pt x="124" y="50"/>
                    <a:pt x="118" y="63"/>
                  </a:cubicBezTo>
                  <a:cubicBezTo>
                    <a:pt x="131" y="69"/>
                    <a:pt x="145" y="74"/>
                    <a:pt x="159" y="79"/>
                  </a:cubicBezTo>
                  <a:cubicBezTo>
                    <a:pt x="146" y="85"/>
                    <a:pt x="132" y="90"/>
                    <a:pt x="118" y="95"/>
                  </a:cubicBezTo>
                  <a:cubicBezTo>
                    <a:pt x="124" y="109"/>
                    <a:pt x="130" y="122"/>
                    <a:pt x="135" y="135"/>
                  </a:cubicBezTo>
                  <a:cubicBezTo>
                    <a:pt x="122" y="130"/>
                    <a:pt x="109" y="124"/>
                    <a:pt x="96" y="118"/>
                  </a:cubicBezTo>
                  <a:cubicBezTo>
                    <a:pt x="90" y="131"/>
                    <a:pt x="85" y="145"/>
                    <a:pt x="80" y="159"/>
                  </a:cubicBezTo>
                  <a:cubicBezTo>
                    <a:pt x="74" y="145"/>
                    <a:pt x="69" y="131"/>
                    <a:pt x="63" y="118"/>
                  </a:cubicBezTo>
                  <a:cubicBezTo>
                    <a:pt x="50" y="124"/>
                    <a:pt x="37" y="130"/>
                    <a:pt x="24" y="135"/>
                  </a:cubicBezTo>
                  <a:cubicBezTo>
                    <a:pt x="29" y="122"/>
                    <a:pt x="35" y="109"/>
                    <a:pt x="41" y="96"/>
                  </a:cubicBezTo>
                  <a:cubicBezTo>
                    <a:pt x="28" y="90"/>
                    <a:pt x="14" y="85"/>
                    <a:pt x="0" y="80"/>
                  </a:cubicBezTo>
                  <a:cubicBezTo>
                    <a:pt x="13" y="74"/>
                    <a:pt x="27" y="69"/>
                    <a:pt x="41" y="63"/>
                  </a:cubicBezTo>
                  <a:cubicBezTo>
                    <a:pt x="35" y="50"/>
                    <a:pt x="29" y="37"/>
                    <a:pt x="24" y="23"/>
                  </a:cubicBezTo>
                  <a:cubicBezTo>
                    <a:pt x="37" y="29"/>
                    <a:pt x="50" y="35"/>
                    <a:pt x="63" y="41"/>
                  </a:cubicBezTo>
                  <a:cubicBezTo>
                    <a:pt x="69" y="28"/>
                    <a:pt x="74" y="14"/>
                    <a:pt x="79" y="0"/>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2" name="Google Shape;64;p1"/>
            <p:cNvSpPr/>
            <p:nvPr/>
          </p:nvSpPr>
          <p:spPr>
            <a:xfrm>
              <a:off x="3279" y="1453"/>
              <a:ext cx="686" cy="365"/>
            </a:xfrm>
            <a:custGeom>
              <a:avLst/>
              <a:gdLst/>
              <a:ahLst/>
              <a:cxnLst/>
              <a:rect l="l" t="t" r="r" b="b"/>
              <a:pathLst>
                <a:path w="744" h="395" extrusionOk="0">
                  <a:moveTo>
                    <a:pt x="90" y="147"/>
                  </a:moveTo>
                  <a:cubicBezTo>
                    <a:pt x="114" y="148"/>
                    <a:pt x="139" y="144"/>
                    <a:pt x="155" y="153"/>
                  </a:cubicBezTo>
                  <a:cubicBezTo>
                    <a:pt x="163" y="157"/>
                    <a:pt x="168" y="163"/>
                    <a:pt x="173" y="171"/>
                  </a:cubicBezTo>
                  <a:cubicBezTo>
                    <a:pt x="177" y="179"/>
                    <a:pt x="181" y="192"/>
                    <a:pt x="178" y="203"/>
                  </a:cubicBezTo>
                  <a:cubicBezTo>
                    <a:pt x="176" y="210"/>
                    <a:pt x="172" y="216"/>
                    <a:pt x="168" y="222"/>
                  </a:cubicBezTo>
                  <a:cubicBezTo>
                    <a:pt x="163" y="227"/>
                    <a:pt x="158" y="232"/>
                    <a:pt x="155" y="238"/>
                  </a:cubicBezTo>
                  <a:cubicBezTo>
                    <a:pt x="151" y="254"/>
                    <a:pt x="161" y="267"/>
                    <a:pt x="167" y="275"/>
                  </a:cubicBezTo>
                  <a:cubicBezTo>
                    <a:pt x="229" y="261"/>
                    <a:pt x="297" y="251"/>
                    <a:pt x="372" y="251"/>
                  </a:cubicBezTo>
                  <a:cubicBezTo>
                    <a:pt x="446" y="251"/>
                    <a:pt x="515" y="261"/>
                    <a:pt x="576" y="274"/>
                  </a:cubicBezTo>
                  <a:cubicBezTo>
                    <a:pt x="584" y="267"/>
                    <a:pt x="594" y="252"/>
                    <a:pt x="588" y="237"/>
                  </a:cubicBezTo>
                  <a:cubicBezTo>
                    <a:pt x="585" y="230"/>
                    <a:pt x="579" y="225"/>
                    <a:pt x="575" y="219"/>
                  </a:cubicBezTo>
                  <a:cubicBezTo>
                    <a:pt x="571" y="214"/>
                    <a:pt x="566" y="208"/>
                    <a:pt x="565" y="200"/>
                  </a:cubicBezTo>
                  <a:cubicBezTo>
                    <a:pt x="564" y="188"/>
                    <a:pt x="567" y="178"/>
                    <a:pt x="571" y="170"/>
                  </a:cubicBezTo>
                  <a:cubicBezTo>
                    <a:pt x="575" y="163"/>
                    <a:pt x="582" y="157"/>
                    <a:pt x="589" y="153"/>
                  </a:cubicBezTo>
                  <a:cubicBezTo>
                    <a:pt x="605" y="144"/>
                    <a:pt x="630" y="148"/>
                    <a:pt x="654" y="147"/>
                  </a:cubicBezTo>
                  <a:cubicBezTo>
                    <a:pt x="655" y="133"/>
                    <a:pt x="656" y="119"/>
                    <a:pt x="652" y="108"/>
                  </a:cubicBezTo>
                  <a:cubicBezTo>
                    <a:pt x="649" y="98"/>
                    <a:pt x="643" y="89"/>
                    <a:pt x="640" y="79"/>
                  </a:cubicBezTo>
                  <a:cubicBezTo>
                    <a:pt x="633" y="57"/>
                    <a:pt x="638" y="28"/>
                    <a:pt x="637" y="0"/>
                  </a:cubicBezTo>
                  <a:cubicBezTo>
                    <a:pt x="643" y="7"/>
                    <a:pt x="647" y="16"/>
                    <a:pt x="652" y="24"/>
                  </a:cubicBezTo>
                  <a:cubicBezTo>
                    <a:pt x="656" y="22"/>
                    <a:pt x="658" y="18"/>
                    <a:pt x="662" y="15"/>
                  </a:cubicBezTo>
                  <a:cubicBezTo>
                    <a:pt x="683" y="1"/>
                    <a:pt x="725" y="5"/>
                    <a:pt x="736" y="25"/>
                  </a:cubicBezTo>
                  <a:cubicBezTo>
                    <a:pt x="743" y="38"/>
                    <a:pt x="732" y="50"/>
                    <a:pt x="723" y="56"/>
                  </a:cubicBezTo>
                  <a:cubicBezTo>
                    <a:pt x="723" y="70"/>
                    <a:pt x="723" y="83"/>
                    <a:pt x="723" y="98"/>
                  </a:cubicBezTo>
                  <a:cubicBezTo>
                    <a:pt x="723" y="102"/>
                    <a:pt x="722" y="108"/>
                    <a:pt x="723" y="112"/>
                  </a:cubicBezTo>
                  <a:cubicBezTo>
                    <a:pt x="724" y="116"/>
                    <a:pt x="728" y="120"/>
                    <a:pt x="730" y="123"/>
                  </a:cubicBezTo>
                  <a:cubicBezTo>
                    <a:pt x="737" y="133"/>
                    <a:pt x="744" y="146"/>
                    <a:pt x="741" y="163"/>
                  </a:cubicBezTo>
                  <a:cubicBezTo>
                    <a:pt x="739" y="181"/>
                    <a:pt x="724" y="196"/>
                    <a:pt x="714" y="207"/>
                  </a:cubicBezTo>
                  <a:cubicBezTo>
                    <a:pt x="702" y="220"/>
                    <a:pt x="691" y="231"/>
                    <a:pt x="683" y="247"/>
                  </a:cubicBezTo>
                  <a:cubicBezTo>
                    <a:pt x="679" y="256"/>
                    <a:pt x="679" y="264"/>
                    <a:pt x="679" y="279"/>
                  </a:cubicBezTo>
                  <a:cubicBezTo>
                    <a:pt x="679" y="284"/>
                    <a:pt x="679" y="290"/>
                    <a:pt x="679" y="297"/>
                  </a:cubicBezTo>
                  <a:cubicBezTo>
                    <a:pt x="678" y="306"/>
                    <a:pt x="678" y="315"/>
                    <a:pt x="670" y="316"/>
                  </a:cubicBezTo>
                  <a:cubicBezTo>
                    <a:pt x="654" y="320"/>
                    <a:pt x="644" y="300"/>
                    <a:pt x="630" y="301"/>
                  </a:cubicBezTo>
                  <a:cubicBezTo>
                    <a:pt x="617" y="302"/>
                    <a:pt x="616" y="320"/>
                    <a:pt x="613" y="331"/>
                  </a:cubicBezTo>
                  <a:cubicBezTo>
                    <a:pt x="611" y="339"/>
                    <a:pt x="608" y="347"/>
                    <a:pt x="606" y="354"/>
                  </a:cubicBezTo>
                  <a:cubicBezTo>
                    <a:pt x="600" y="367"/>
                    <a:pt x="592" y="382"/>
                    <a:pt x="581" y="390"/>
                  </a:cubicBezTo>
                  <a:cubicBezTo>
                    <a:pt x="575" y="395"/>
                    <a:pt x="567" y="394"/>
                    <a:pt x="558" y="392"/>
                  </a:cubicBezTo>
                  <a:cubicBezTo>
                    <a:pt x="535" y="386"/>
                    <a:pt x="511" y="380"/>
                    <a:pt x="486" y="376"/>
                  </a:cubicBezTo>
                  <a:cubicBezTo>
                    <a:pt x="449" y="371"/>
                    <a:pt x="411" y="367"/>
                    <a:pt x="377" y="367"/>
                  </a:cubicBezTo>
                  <a:cubicBezTo>
                    <a:pt x="307" y="367"/>
                    <a:pt x="249" y="375"/>
                    <a:pt x="193" y="390"/>
                  </a:cubicBezTo>
                  <a:cubicBezTo>
                    <a:pt x="184" y="393"/>
                    <a:pt x="175" y="395"/>
                    <a:pt x="167" y="392"/>
                  </a:cubicBezTo>
                  <a:cubicBezTo>
                    <a:pt x="161" y="389"/>
                    <a:pt x="155" y="383"/>
                    <a:pt x="151" y="377"/>
                  </a:cubicBezTo>
                  <a:cubicBezTo>
                    <a:pt x="143" y="365"/>
                    <a:pt x="136" y="352"/>
                    <a:pt x="132" y="336"/>
                  </a:cubicBezTo>
                  <a:cubicBezTo>
                    <a:pt x="128" y="323"/>
                    <a:pt x="129" y="301"/>
                    <a:pt x="113" y="301"/>
                  </a:cubicBezTo>
                  <a:cubicBezTo>
                    <a:pt x="108" y="301"/>
                    <a:pt x="102" y="305"/>
                    <a:pt x="97" y="308"/>
                  </a:cubicBezTo>
                  <a:cubicBezTo>
                    <a:pt x="92" y="310"/>
                    <a:pt x="88" y="314"/>
                    <a:pt x="83" y="316"/>
                  </a:cubicBezTo>
                  <a:cubicBezTo>
                    <a:pt x="77" y="318"/>
                    <a:pt x="72" y="317"/>
                    <a:pt x="69" y="314"/>
                  </a:cubicBezTo>
                  <a:cubicBezTo>
                    <a:pt x="64" y="309"/>
                    <a:pt x="65" y="297"/>
                    <a:pt x="65" y="288"/>
                  </a:cubicBezTo>
                  <a:cubicBezTo>
                    <a:pt x="65" y="278"/>
                    <a:pt x="66" y="268"/>
                    <a:pt x="65" y="260"/>
                  </a:cubicBezTo>
                  <a:cubicBezTo>
                    <a:pt x="63" y="245"/>
                    <a:pt x="52" y="233"/>
                    <a:pt x="44" y="223"/>
                  </a:cubicBezTo>
                  <a:cubicBezTo>
                    <a:pt x="36" y="214"/>
                    <a:pt x="26" y="203"/>
                    <a:pt x="18" y="192"/>
                  </a:cubicBezTo>
                  <a:cubicBezTo>
                    <a:pt x="9" y="182"/>
                    <a:pt x="0" y="170"/>
                    <a:pt x="2" y="151"/>
                  </a:cubicBezTo>
                  <a:cubicBezTo>
                    <a:pt x="4" y="139"/>
                    <a:pt x="9" y="129"/>
                    <a:pt x="15" y="121"/>
                  </a:cubicBezTo>
                  <a:cubicBezTo>
                    <a:pt x="17" y="119"/>
                    <a:pt x="21" y="115"/>
                    <a:pt x="21" y="113"/>
                  </a:cubicBezTo>
                  <a:cubicBezTo>
                    <a:pt x="22" y="109"/>
                    <a:pt x="21" y="103"/>
                    <a:pt x="21" y="99"/>
                  </a:cubicBezTo>
                  <a:cubicBezTo>
                    <a:pt x="21" y="89"/>
                    <a:pt x="21" y="81"/>
                    <a:pt x="21" y="70"/>
                  </a:cubicBezTo>
                  <a:cubicBezTo>
                    <a:pt x="21" y="65"/>
                    <a:pt x="22" y="59"/>
                    <a:pt x="21" y="56"/>
                  </a:cubicBezTo>
                  <a:cubicBezTo>
                    <a:pt x="20" y="53"/>
                    <a:pt x="14" y="51"/>
                    <a:pt x="12" y="48"/>
                  </a:cubicBezTo>
                  <a:cubicBezTo>
                    <a:pt x="8" y="44"/>
                    <a:pt x="4" y="35"/>
                    <a:pt x="7" y="27"/>
                  </a:cubicBezTo>
                  <a:cubicBezTo>
                    <a:pt x="18" y="1"/>
                    <a:pt x="76" y="0"/>
                    <a:pt x="91" y="24"/>
                  </a:cubicBezTo>
                  <a:cubicBezTo>
                    <a:pt x="96" y="16"/>
                    <a:pt x="101" y="8"/>
                    <a:pt x="106" y="0"/>
                  </a:cubicBezTo>
                  <a:cubicBezTo>
                    <a:pt x="107" y="0"/>
                    <a:pt x="107" y="0"/>
                    <a:pt x="107" y="1"/>
                  </a:cubicBezTo>
                  <a:cubicBezTo>
                    <a:pt x="106" y="28"/>
                    <a:pt x="111" y="58"/>
                    <a:pt x="104" y="79"/>
                  </a:cubicBezTo>
                  <a:cubicBezTo>
                    <a:pt x="101" y="89"/>
                    <a:pt x="95" y="98"/>
                    <a:pt x="92" y="109"/>
                  </a:cubicBezTo>
                  <a:cubicBezTo>
                    <a:pt x="88" y="120"/>
                    <a:pt x="89" y="133"/>
                    <a:pt x="90" y="147"/>
                  </a:cubicBezTo>
                  <a:close/>
                  <a:moveTo>
                    <a:pt x="25" y="20"/>
                  </a:moveTo>
                  <a:cubicBezTo>
                    <a:pt x="21" y="22"/>
                    <a:pt x="15" y="28"/>
                    <a:pt x="15" y="33"/>
                  </a:cubicBezTo>
                  <a:cubicBezTo>
                    <a:pt x="14" y="40"/>
                    <a:pt x="20" y="46"/>
                    <a:pt x="26" y="48"/>
                  </a:cubicBezTo>
                  <a:cubicBezTo>
                    <a:pt x="32" y="51"/>
                    <a:pt x="43" y="49"/>
                    <a:pt x="52" y="49"/>
                  </a:cubicBezTo>
                  <a:cubicBezTo>
                    <a:pt x="59" y="49"/>
                    <a:pt x="70" y="51"/>
                    <a:pt x="74" y="49"/>
                  </a:cubicBezTo>
                  <a:cubicBezTo>
                    <a:pt x="77" y="48"/>
                    <a:pt x="78" y="44"/>
                    <a:pt x="80" y="41"/>
                  </a:cubicBezTo>
                  <a:cubicBezTo>
                    <a:pt x="82" y="38"/>
                    <a:pt x="85" y="35"/>
                    <a:pt x="85" y="32"/>
                  </a:cubicBezTo>
                  <a:cubicBezTo>
                    <a:pt x="85" y="26"/>
                    <a:pt x="76" y="21"/>
                    <a:pt x="71" y="19"/>
                  </a:cubicBezTo>
                  <a:cubicBezTo>
                    <a:pt x="64" y="16"/>
                    <a:pt x="55" y="15"/>
                    <a:pt x="48" y="15"/>
                  </a:cubicBezTo>
                  <a:cubicBezTo>
                    <a:pt x="39" y="15"/>
                    <a:pt x="31" y="17"/>
                    <a:pt x="25" y="20"/>
                  </a:cubicBezTo>
                  <a:close/>
                  <a:moveTo>
                    <a:pt x="673" y="18"/>
                  </a:moveTo>
                  <a:cubicBezTo>
                    <a:pt x="667" y="21"/>
                    <a:pt x="659" y="26"/>
                    <a:pt x="659" y="33"/>
                  </a:cubicBezTo>
                  <a:cubicBezTo>
                    <a:pt x="659" y="35"/>
                    <a:pt x="662" y="38"/>
                    <a:pt x="664" y="41"/>
                  </a:cubicBezTo>
                  <a:cubicBezTo>
                    <a:pt x="666" y="44"/>
                    <a:pt x="668" y="48"/>
                    <a:pt x="670" y="49"/>
                  </a:cubicBezTo>
                  <a:cubicBezTo>
                    <a:pt x="674" y="51"/>
                    <a:pt x="685" y="49"/>
                    <a:pt x="692" y="49"/>
                  </a:cubicBezTo>
                  <a:cubicBezTo>
                    <a:pt x="699" y="49"/>
                    <a:pt x="707" y="50"/>
                    <a:pt x="714" y="49"/>
                  </a:cubicBezTo>
                  <a:cubicBezTo>
                    <a:pt x="721" y="49"/>
                    <a:pt x="729" y="42"/>
                    <a:pt x="729" y="36"/>
                  </a:cubicBezTo>
                  <a:cubicBezTo>
                    <a:pt x="731" y="27"/>
                    <a:pt x="721" y="21"/>
                    <a:pt x="716" y="19"/>
                  </a:cubicBezTo>
                  <a:cubicBezTo>
                    <a:pt x="709" y="16"/>
                    <a:pt x="701" y="15"/>
                    <a:pt x="692" y="15"/>
                  </a:cubicBezTo>
                  <a:cubicBezTo>
                    <a:pt x="686" y="15"/>
                    <a:pt x="679" y="16"/>
                    <a:pt x="673" y="18"/>
                  </a:cubicBezTo>
                  <a:close/>
                  <a:moveTo>
                    <a:pt x="77" y="59"/>
                  </a:moveTo>
                  <a:cubicBezTo>
                    <a:pt x="70" y="70"/>
                    <a:pt x="62" y="80"/>
                    <a:pt x="54" y="89"/>
                  </a:cubicBezTo>
                  <a:cubicBezTo>
                    <a:pt x="45" y="99"/>
                    <a:pt x="37" y="107"/>
                    <a:pt x="28" y="117"/>
                  </a:cubicBezTo>
                  <a:cubicBezTo>
                    <a:pt x="19" y="128"/>
                    <a:pt x="7" y="144"/>
                    <a:pt x="11" y="164"/>
                  </a:cubicBezTo>
                  <a:cubicBezTo>
                    <a:pt x="12" y="170"/>
                    <a:pt x="19" y="183"/>
                    <a:pt x="23" y="184"/>
                  </a:cubicBezTo>
                  <a:cubicBezTo>
                    <a:pt x="25" y="185"/>
                    <a:pt x="29" y="184"/>
                    <a:pt x="32" y="183"/>
                  </a:cubicBezTo>
                  <a:cubicBezTo>
                    <a:pt x="49" y="180"/>
                    <a:pt x="59" y="174"/>
                    <a:pt x="69" y="166"/>
                  </a:cubicBezTo>
                  <a:cubicBezTo>
                    <a:pt x="73" y="163"/>
                    <a:pt x="78" y="158"/>
                    <a:pt x="80" y="154"/>
                  </a:cubicBezTo>
                  <a:cubicBezTo>
                    <a:pt x="81" y="148"/>
                    <a:pt x="80" y="140"/>
                    <a:pt x="80" y="133"/>
                  </a:cubicBezTo>
                  <a:cubicBezTo>
                    <a:pt x="80" y="127"/>
                    <a:pt x="80" y="119"/>
                    <a:pt x="81" y="113"/>
                  </a:cubicBezTo>
                  <a:cubicBezTo>
                    <a:pt x="83" y="99"/>
                    <a:pt x="93" y="89"/>
                    <a:pt x="96" y="74"/>
                  </a:cubicBezTo>
                  <a:cubicBezTo>
                    <a:pt x="100" y="60"/>
                    <a:pt x="99" y="46"/>
                    <a:pt x="99" y="27"/>
                  </a:cubicBezTo>
                  <a:cubicBezTo>
                    <a:pt x="99" y="27"/>
                    <a:pt x="99" y="26"/>
                    <a:pt x="99" y="26"/>
                  </a:cubicBezTo>
                  <a:cubicBezTo>
                    <a:pt x="92" y="37"/>
                    <a:pt x="85" y="48"/>
                    <a:pt x="77" y="59"/>
                  </a:cubicBezTo>
                  <a:close/>
                  <a:moveTo>
                    <a:pt x="648" y="74"/>
                  </a:moveTo>
                  <a:cubicBezTo>
                    <a:pt x="650" y="86"/>
                    <a:pt x="658" y="97"/>
                    <a:pt x="662" y="109"/>
                  </a:cubicBezTo>
                  <a:cubicBezTo>
                    <a:pt x="664" y="116"/>
                    <a:pt x="664" y="125"/>
                    <a:pt x="664" y="134"/>
                  </a:cubicBezTo>
                  <a:cubicBezTo>
                    <a:pt x="664" y="140"/>
                    <a:pt x="663" y="149"/>
                    <a:pt x="664" y="155"/>
                  </a:cubicBezTo>
                  <a:cubicBezTo>
                    <a:pt x="665" y="158"/>
                    <a:pt x="671" y="163"/>
                    <a:pt x="675" y="166"/>
                  </a:cubicBezTo>
                  <a:cubicBezTo>
                    <a:pt x="683" y="173"/>
                    <a:pt x="691" y="178"/>
                    <a:pt x="703" y="181"/>
                  </a:cubicBezTo>
                  <a:cubicBezTo>
                    <a:pt x="706" y="182"/>
                    <a:pt x="717" y="185"/>
                    <a:pt x="721" y="184"/>
                  </a:cubicBezTo>
                  <a:cubicBezTo>
                    <a:pt x="724" y="184"/>
                    <a:pt x="726" y="178"/>
                    <a:pt x="728" y="176"/>
                  </a:cubicBezTo>
                  <a:cubicBezTo>
                    <a:pt x="730" y="172"/>
                    <a:pt x="731" y="169"/>
                    <a:pt x="732" y="166"/>
                  </a:cubicBezTo>
                  <a:cubicBezTo>
                    <a:pt x="735" y="155"/>
                    <a:pt x="732" y="142"/>
                    <a:pt x="728" y="135"/>
                  </a:cubicBezTo>
                  <a:cubicBezTo>
                    <a:pt x="723" y="125"/>
                    <a:pt x="715" y="116"/>
                    <a:pt x="707" y="108"/>
                  </a:cubicBezTo>
                  <a:cubicBezTo>
                    <a:pt x="700" y="100"/>
                    <a:pt x="692" y="92"/>
                    <a:pt x="685" y="83"/>
                  </a:cubicBezTo>
                  <a:cubicBezTo>
                    <a:pt x="670" y="64"/>
                    <a:pt x="657" y="46"/>
                    <a:pt x="645" y="27"/>
                  </a:cubicBezTo>
                  <a:cubicBezTo>
                    <a:pt x="645" y="27"/>
                    <a:pt x="645" y="26"/>
                    <a:pt x="645" y="26"/>
                  </a:cubicBezTo>
                  <a:cubicBezTo>
                    <a:pt x="645" y="44"/>
                    <a:pt x="644" y="61"/>
                    <a:pt x="648" y="74"/>
                  </a:cubicBezTo>
                  <a:close/>
                  <a:moveTo>
                    <a:pt x="31" y="58"/>
                  </a:moveTo>
                  <a:cubicBezTo>
                    <a:pt x="31" y="72"/>
                    <a:pt x="31" y="87"/>
                    <a:pt x="31" y="102"/>
                  </a:cubicBezTo>
                  <a:cubicBezTo>
                    <a:pt x="44" y="89"/>
                    <a:pt x="57" y="74"/>
                    <a:pt x="68" y="58"/>
                  </a:cubicBezTo>
                  <a:cubicBezTo>
                    <a:pt x="56" y="58"/>
                    <a:pt x="43" y="58"/>
                    <a:pt x="31" y="58"/>
                  </a:cubicBezTo>
                  <a:close/>
                  <a:moveTo>
                    <a:pt x="711" y="100"/>
                  </a:moveTo>
                  <a:cubicBezTo>
                    <a:pt x="712" y="100"/>
                    <a:pt x="712" y="102"/>
                    <a:pt x="713" y="101"/>
                  </a:cubicBezTo>
                  <a:cubicBezTo>
                    <a:pt x="713" y="87"/>
                    <a:pt x="713" y="72"/>
                    <a:pt x="713" y="58"/>
                  </a:cubicBezTo>
                  <a:cubicBezTo>
                    <a:pt x="701" y="58"/>
                    <a:pt x="688" y="58"/>
                    <a:pt x="676" y="58"/>
                  </a:cubicBezTo>
                  <a:cubicBezTo>
                    <a:pt x="686" y="73"/>
                    <a:pt x="699" y="87"/>
                    <a:pt x="711" y="100"/>
                  </a:cubicBezTo>
                  <a:close/>
                  <a:moveTo>
                    <a:pt x="86" y="158"/>
                  </a:moveTo>
                  <a:cubicBezTo>
                    <a:pt x="84" y="170"/>
                    <a:pt x="81" y="187"/>
                    <a:pt x="85" y="199"/>
                  </a:cubicBezTo>
                  <a:cubicBezTo>
                    <a:pt x="88" y="205"/>
                    <a:pt x="92" y="211"/>
                    <a:pt x="96" y="218"/>
                  </a:cubicBezTo>
                  <a:cubicBezTo>
                    <a:pt x="99" y="224"/>
                    <a:pt x="102" y="231"/>
                    <a:pt x="104" y="238"/>
                  </a:cubicBezTo>
                  <a:cubicBezTo>
                    <a:pt x="108" y="254"/>
                    <a:pt x="106" y="273"/>
                    <a:pt x="108" y="293"/>
                  </a:cubicBezTo>
                  <a:cubicBezTo>
                    <a:pt x="119" y="289"/>
                    <a:pt x="128" y="295"/>
                    <a:pt x="132" y="302"/>
                  </a:cubicBezTo>
                  <a:cubicBezTo>
                    <a:pt x="139" y="315"/>
                    <a:pt x="139" y="333"/>
                    <a:pt x="144" y="347"/>
                  </a:cubicBezTo>
                  <a:cubicBezTo>
                    <a:pt x="150" y="360"/>
                    <a:pt x="156" y="369"/>
                    <a:pt x="164" y="378"/>
                  </a:cubicBezTo>
                  <a:cubicBezTo>
                    <a:pt x="165" y="379"/>
                    <a:pt x="165" y="381"/>
                    <a:pt x="167" y="381"/>
                  </a:cubicBezTo>
                  <a:cubicBezTo>
                    <a:pt x="160" y="368"/>
                    <a:pt x="162" y="349"/>
                    <a:pt x="164" y="331"/>
                  </a:cubicBezTo>
                  <a:cubicBezTo>
                    <a:pt x="166" y="317"/>
                    <a:pt x="168" y="301"/>
                    <a:pt x="164" y="290"/>
                  </a:cubicBezTo>
                  <a:cubicBezTo>
                    <a:pt x="162" y="283"/>
                    <a:pt x="155" y="277"/>
                    <a:pt x="151" y="270"/>
                  </a:cubicBezTo>
                  <a:cubicBezTo>
                    <a:pt x="148" y="264"/>
                    <a:pt x="144" y="256"/>
                    <a:pt x="144" y="246"/>
                  </a:cubicBezTo>
                  <a:cubicBezTo>
                    <a:pt x="144" y="231"/>
                    <a:pt x="152" y="225"/>
                    <a:pt x="159" y="216"/>
                  </a:cubicBezTo>
                  <a:cubicBezTo>
                    <a:pt x="163" y="212"/>
                    <a:pt x="169" y="206"/>
                    <a:pt x="170" y="200"/>
                  </a:cubicBezTo>
                  <a:cubicBezTo>
                    <a:pt x="171" y="187"/>
                    <a:pt x="166" y="173"/>
                    <a:pt x="158" y="166"/>
                  </a:cubicBezTo>
                  <a:cubicBezTo>
                    <a:pt x="154" y="162"/>
                    <a:pt x="147" y="158"/>
                    <a:pt x="141" y="157"/>
                  </a:cubicBezTo>
                  <a:cubicBezTo>
                    <a:pt x="123" y="155"/>
                    <a:pt x="104" y="159"/>
                    <a:pt x="86" y="157"/>
                  </a:cubicBezTo>
                  <a:cubicBezTo>
                    <a:pt x="86" y="157"/>
                    <a:pt x="86" y="158"/>
                    <a:pt x="86" y="158"/>
                  </a:cubicBezTo>
                  <a:close/>
                  <a:moveTo>
                    <a:pt x="625" y="157"/>
                  </a:moveTo>
                  <a:cubicBezTo>
                    <a:pt x="618" y="157"/>
                    <a:pt x="611" y="156"/>
                    <a:pt x="603" y="157"/>
                  </a:cubicBezTo>
                  <a:cubicBezTo>
                    <a:pt x="597" y="158"/>
                    <a:pt x="589" y="162"/>
                    <a:pt x="585" y="166"/>
                  </a:cubicBezTo>
                  <a:cubicBezTo>
                    <a:pt x="579" y="173"/>
                    <a:pt x="570" y="192"/>
                    <a:pt x="576" y="204"/>
                  </a:cubicBezTo>
                  <a:cubicBezTo>
                    <a:pt x="580" y="215"/>
                    <a:pt x="590" y="221"/>
                    <a:pt x="596" y="230"/>
                  </a:cubicBezTo>
                  <a:cubicBezTo>
                    <a:pt x="603" y="243"/>
                    <a:pt x="598" y="259"/>
                    <a:pt x="593" y="270"/>
                  </a:cubicBezTo>
                  <a:cubicBezTo>
                    <a:pt x="588" y="279"/>
                    <a:pt x="579" y="286"/>
                    <a:pt x="578" y="299"/>
                  </a:cubicBezTo>
                  <a:cubicBezTo>
                    <a:pt x="576" y="325"/>
                    <a:pt x="588" y="360"/>
                    <a:pt x="577" y="381"/>
                  </a:cubicBezTo>
                  <a:cubicBezTo>
                    <a:pt x="579" y="381"/>
                    <a:pt x="579" y="379"/>
                    <a:pt x="580" y="378"/>
                  </a:cubicBezTo>
                  <a:cubicBezTo>
                    <a:pt x="588" y="369"/>
                    <a:pt x="594" y="360"/>
                    <a:pt x="599" y="348"/>
                  </a:cubicBezTo>
                  <a:cubicBezTo>
                    <a:pt x="605" y="334"/>
                    <a:pt x="605" y="315"/>
                    <a:pt x="611" y="303"/>
                  </a:cubicBezTo>
                  <a:cubicBezTo>
                    <a:pt x="616" y="295"/>
                    <a:pt x="625" y="289"/>
                    <a:pt x="637" y="293"/>
                  </a:cubicBezTo>
                  <a:cubicBezTo>
                    <a:pt x="638" y="272"/>
                    <a:pt x="635" y="254"/>
                    <a:pt x="640" y="238"/>
                  </a:cubicBezTo>
                  <a:cubicBezTo>
                    <a:pt x="642" y="230"/>
                    <a:pt x="645" y="223"/>
                    <a:pt x="649" y="217"/>
                  </a:cubicBezTo>
                  <a:cubicBezTo>
                    <a:pt x="652" y="210"/>
                    <a:pt x="657" y="204"/>
                    <a:pt x="659" y="198"/>
                  </a:cubicBezTo>
                  <a:cubicBezTo>
                    <a:pt x="663" y="186"/>
                    <a:pt x="660" y="169"/>
                    <a:pt x="658" y="157"/>
                  </a:cubicBezTo>
                  <a:cubicBezTo>
                    <a:pt x="647" y="157"/>
                    <a:pt x="635" y="157"/>
                    <a:pt x="625" y="157"/>
                  </a:cubicBezTo>
                  <a:close/>
                  <a:moveTo>
                    <a:pt x="30" y="193"/>
                  </a:moveTo>
                  <a:cubicBezTo>
                    <a:pt x="44" y="213"/>
                    <a:pt x="72" y="231"/>
                    <a:pt x="74" y="264"/>
                  </a:cubicBezTo>
                  <a:cubicBezTo>
                    <a:pt x="74" y="271"/>
                    <a:pt x="73" y="278"/>
                    <a:pt x="73" y="287"/>
                  </a:cubicBezTo>
                  <a:cubicBezTo>
                    <a:pt x="73" y="293"/>
                    <a:pt x="73" y="306"/>
                    <a:pt x="77" y="308"/>
                  </a:cubicBezTo>
                  <a:cubicBezTo>
                    <a:pt x="81" y="309"/>
                    <a:pt x="86" y="305"/>
                    <a:pt x="89" y="303"/>
                  </a:cubicBezTo>
                  <a:cubicBezTo>
                    <a:pt x="93" y="300"/>
                    <a:pt x="97" y="299"/>
                    <a:pt x="99" y="296"/>
                  </a:cubicBezTo>
                  <a:cubicBezTo>
                    <a:pt x="99" y="271"/>
                    <a:pt x="99" y="248"/>
                    <a:pt x="92" y="230"/>
                  </a:cubicBezTo>
                  <a:cubicBezTo>
                    <a:pt x="85" y="213"/>
                    <a:pt x="71" y="199"/>
                    <a:pt x="75" y="174"/>
                  </a:cubicBezTo>
                  <a:cubicBezTo>
                    <a:pt x="75" y="174"/>
                    <a:pt x="75" y="173"/>
                    <a:pt x="74" y="174"/>
                  </a:cubicBezTo>
                  <a:cubicBezTo>
                    <a:pt x="62" y="182"/>
                    <a:pt x="48" y="190"/>
                    <a:pt x="30" y="193"/>
                  </a:cubicBezTo>
                  <a:close/>
                  <a:moveTo>
                    <a:pt x="652" y="231"/>
                  </a:moveTo>
                  <a:cubicBezTo>
                    <a:pt x="644" y="251"/>
                    <a:pt x="646" y="270"/>
                    <a:pt x="644" y="297"/>
                  </a:cubicBezTo>
                  <a:cubicBezTo>
                    <a:pt x="648" y="299"/>
                    <a:pt x="652" y="301"/>
                    <a:pt x="656" y="303"/>
                  </a:cubicBezTo>
                  <a:cubicBezTo>
                    <a:pt x="659" y="305"/>
                    <a:pt x="665" y="310"/>
                    <a:pt x="669" y="307"/>
                  </a:cubicBezTo>
                  <a:cubicBezTo>
                    <a:pt x="671" y="304"/>
                    <a:pt x="671" y="291"/>
                    <a:pt x="671" y="286"/>
                  </a:cubicBezTo>
                  <a:cubicBezTo>
                    <a:pt x="671" y="278"/>
                    <a:pt x="670" y="271"/>
                    <a:pt x="670" y="264"/>
                  </a:cubicBezTo>
                  <a:cubicBezTo>
                    <a:pt x="672" y="234"/>
                    <a:pt x="696" y="214"/>
                    <a:pt x="711" y="197"/>
                  </a:cubicBezTo>
                  <a:cubicBezTo>
                    <a:pt x="713" y="196"/>
                    <a:pt x="714" y="194"/>
                    <a:pt x="714" y="193"/>
                  </a:cubicBezTo>
                  <a:cubicBezTo>
                    <a:pt x="696" y="190"/>
                    <a:pt x="682" y="182"/>
                    <a:pt x="669" y="174"/>
                  </a:cubicBezTo>
                  <a:cubicBezTo>
                    <a:pt x="673" y="200"/>
                    <a:pt x="658" y="214"/>
                    <a:pt x="652" y="231"/>
                  </a:cubicBezTo>
                  <a:close/>
                  <a:moveTo>
                    <a:pt x="350" y="261"/>
                  </a:moveTo>
                  <a:cubicBezTo>
                    <a:pt x="318" y="262"/>
                    <a:pt x="287" y="264"/>
                    <a:pt x="257" y="268"/>
                  </a:cubicBezTo>
                  <a:cubicBezTo>
                    <a:pt x="227" y="272"/>
                    <a:pt x="199" y="278"/>
                    <a:pt x="172" y="284"/>
                  </a:cubicBezTo>
                  <a:cubicBezTo>
                    <a:pt x="181" y="307"/>
                    <a:pt x="169" y="337"/>
                    <a:pt x="172" y="365"/>
                  </a:cubicBezTo>
                  <a:cubicBezTo>
                    <a:pt x="173" y="371"/>
                    <a:pt x="174" y="382"/>
                    <a:pt x="179" y="383"/>
                  </a:cubicBezTo>
                  <a:cubicBezTo>
                    <a:pt x="181" y="384"/>
                    <a:pt x="186" y="382"/>
                    <a:pt x="189" y="381"/>
                  </a:cubicBezTo>
                  <a:cubicBezTo>
                    <a:pt x="244" y="367"/>
                    <a:pt x="305" y="358"/>
                    <a:pt x="372" y="358"/>
                  </a:cubicBezTo>
                  <a:cubicBezTo>
                    <a:pt x="434" y="358"/>
                    <a:pt x="493" y="366"/>
                    <a:pt x="543" y="379"/>
                  </a:cubicBezTo>
                  <a:cubicBezTo>
                    <a:pt x="548" y="380"/>
                    <a:pt x="561" y="385"/>
                    <a:pt x="565" y="383"/>
                  </a:cubicBezTo>
                  <a:cubicBezTo>
                    <a:pt x="570" y="381"/>
                    <a:pt x="572" y="369"/>
                    <a:pt x="572" y="361"/>
                  </a:cubicBezTo>
                  <a:cubicBezTo>
                    <a:pt x="574" y="335"/>
                    <a:pt x="563" y="305"/>
                    <a:pt x="572" y="284"/>
                  </a:cubicBezTo>
                  <a:cubicBezTo>
                    <a:pt x="507" y="270"/>
                    <a:pt x="431" y="257"/>
                    <a:pt x="350" y="261"/>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 name="Google Shape;65;p1"/>
            <p:cNvSpPr/>
            <p:nvPr/>
          </p:nvSpPr>
          <p:spPr>
            <a:xfrm>
              <a:off x="3060" y="1575"/>
              <a:ext cx="102" cy="64"/>
            </a:xfrm>
            <a:custGeom>
              <a:avLst/>
              <a:gdLst/>
              <a:ahLst/>
              <a:cxnLst/>
              <a:rect l="l" t="t" r="r" b="b"/>
              <a:pathLst>
                <a:path w="111" h="70" extrusionOk="0">
                  <a:moveTo>
                    <a:pt x="103" y="0"/>
                  </a:moveTo>
                  <a:cubicBezTo>
                    <a:pt x="105" y="1"/>
                    <a:pt x="105" y="4"/>
                    <a:pt x="105" y="6"/>
                  </a:cubicBezTo>
                  <a:cubicBezTo>
                    <a:pt x="105" y="11"/>
                    <a:pt x="106" y="18"/>
                    <a:pt x="107" y="24"/>
                  </a:cubicBezTo>
                  <a:cubicBezTo>
                    <a:pt x="87" y="26"/>
                    <a:pt x="64" y="28"/>
                    <a:pt x="42" y="31"/>
                  </a:cubicBezTo>
                  <a:cubicBezTo>
                    <a:pt x="37" y="32"/>
                    <a:pt x="25" y="32"/>
                    <a:pt x="23" y="36"/>
                  </a:cubicBezTo>
                  <a:cubicBezTo>
                    <a:pt x="22" y="39"/>
                    <a:pt x="24" y="43"/>
                    <a:pt x="24" y="44"/>
                  </a:cubicBezTo>
                  <a:cubicBezTo>
                    <a:pt x="28" y="47"/>
                    <a:pt x="40" y="45"/>
                    <a:pt x="45" y="44"/>
                  </a:cubicBezTo>
                  <a:cubicBezTo>
                    <a:pt x="67" y="42"/>
                    <a:pt x="87" y="39"/>
                    <a:pt x="108" y="37"/>
                  </a:cubicBezTo>
                  <a:cubicBezTo>
                    <a:pt x="109" y="45"/>
                    <a:pt x="110" y="53"/>
                    <a:pt x="111" y="60"/>
                  </a:cubicBezTo>
                  <a:cubicBezTo>
                    <a:pt x="98" y="62"/>
                    <a:pt x="84" y="63"/>
                    <a:pt x="70" y="65"/>
                  </a:cubicBezTo>
                  <a:cubicBezTo>
                    <a:pt x="57" y="66"/>
                    <a:pt x="42" y="70"/>
                    <a:pt x="29" y="69"/>
                  </a:cubicBezTo>
                  <a:cubicBezTo>
                    <a:pt x="22" y="68"/>
                    <a:pt x="15" y="65"/>
                    <a:pt x="11" y="60"/>
                  </a:cubicBezTo>
                  <a:cubicBezTo>
                    <a:pt x="4" y="51"/>
                    <a:pt x="0" y="29"/>
                    <a:pt x="10" y="18"/>
                  </a:cubicBezTo>
                  <a:cubicBezTo>
                    <a:pt x="18" y="9"/>
                    <a:pt x="36" y="8"/>
                    <a:pt x="53" y="6"/>
                  </a:cubicBezTo>
                  <a:cubicBezTo>
                    <a:pt x="70" y="4"/>
                    <a:pt x="87" y="2"/>
                    <a:pt x="103" y="0"/>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 name="Google Shape;66;p1"/>
            <p:cNvSpPr/>
            <p:nvPr/>
          </p:nvSpPr>
          <p:spPr>
            <a:xfrm>
              <a:off x="4085" y="1574"/>
              <a:ext cx="99" cy="71"/>
            </a:xfrm>
            <a:custGeom>
              <a:avLst/>
              <a:gdLst/>
              <a:ahLst/>
              <a:cxnLst/>
              <a:rect l="l" t="t" r="r" b="b"/>
              <a:pathLst>
                <a:path w="108" h="77" extrusionOk="0">
                  <a:moveTo>
                    <a:pt x="40" y="3"/>
                  </a:moveTo>
                  <a:cubicBezTo>
                    <a:pt x="39" y="11"/>
                    <a:pt x="37" y="18"/>
                    <a:pt x="36" y="25"/>
                  </a:cubicBezTo>
                  <a:cubicBezTo>
                    <a:pt x="30" y="24"/>
                    <a:pt x="17" y="21"/>
                    <a:pt x="19" y="32"/>
                  </a:cubicBezTo>
                  <a:cubicBezTo>
                    <a:pt x="20" y="41"/>
                    <a:pt x="31" y="36"/>
                    <a:pt x="36" y="32"/>
                  </a:cubicBezTo>
                  <a:cubicBezTo>
                    <a:pt x="39" y="30"/>
                    <a:pt x="43" y="27"/>
                    <a:pt x="46" y="25"/>
                  </a:cubicBezTo>
                  <a:cubicBezTo>
                    <a:pt x="55" y="17"/>
                    <a:pt x="62" y="8"/>
                    <a:pt x="78" y="9"/>
                  </a:cubicBezTo>
                  <a:cubicBezTo>
                    <a:pt x="92" y="10"/>
                    <a:pt x="103" y="19"/>
                    <a:pt x="105" y="32"/>
                  </a:cubicBezTo>
                  <a:cubicBezTo>
                    <a:pt x="108" y="59"/>
                    <a:pt x="91" y="77"/>
                    <a:pt x="63" y="68"/>
                  </a:cubicBezTo>
                  <a:cubicBezTo>
                    <a:pt x="64" y="61"/>
                    <a:pt x="65" y="54"/>
                    <a:pt x="66" y="46"/>
                  </a:cubicBezTo>
                  <a:cubicBezTo>
                    <a:pt x="71" y="46"/>
                    <a:pt x="79" y="49"/>
                    <a:pt x="83" y="46"/>
                  </a:cubicBezTo>
                  <a:cubicBezTo>
                    <a:pt x="89" y="42"/>
                    <a:pt x="85" y="33"/>
                    <a:pt x="80" y="33"/>
                  </a:cubicBezTo>
                  <a:cubicBezTo>
                    <a:pt x="77" y="32"/>
                    <a:pt x="72" y="34"/>
                    <a:pt x="70" y="35"/>
                  </a:cubicBezTo>
                  <a:cubicBezTo>
                    <a:pt x="58" y="42"/>
                    <a:pt x="50" y="59"/>
                    <a:pt x="32" y="60"/>
                  </a:cubicBezTo>
                  <a:cubicBezTo>
                    <a:pt x="14" y="62"/>
                    <a:pt x="0" y="50"/>
                    <a:pt x="0" y="34"/>
                  </a:cubicBezTo>
                  <a:cubicBezTo>
                    <a:pt x="0" y="18"/>
                    <a:pt x="7" y="3"/>
                    <a:pt x="21" y="1"/>
                  </a:cubicBezTo>
                  <a:cubicBezTo>
                    <a:pt x="29" y="0"/>
                    <a:pt x="32" y="2"/>
                    <a:pt x="40" y="3"/>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 name="Google Shape;67;p1"/>
            <p:cNvSpPr/>
            <p:nvPr/>
          </p:nvSpPr>
          <p:spPr>
            <a:xfrm>
              <a:off x="4071" y="1644"/>
              <a:ext cx="96" cy="49"/>
            </a:xfrm>
            <a:custGeom>
              <a:avLst/>
              <a:gdLst/>
              <a:ahLst/>
              <a:cxnLst/>
              <a:rect l="l" t="t" r="r" b="b"/>
              <a:pathLst>
                <a:path w="104" h="53" extrusionOk="0">
                  <a:moveTo>
                    <a:pt x="104" y="31"/>
                  </a:moveTo>
                  <a:cubicBezTo>
                    <a:pt x="102" y="39"/>
                    <a:pt x="99" y="46"/>
                    <a:pt x="97" y="53"/>
                  </a:cubicBezTo>
                  <a:cubicBezTo>
                    <a:pt x="64" y="43"/>
                    <a:pt x="32" y="32"/>
                    <a:pt x="0" y="22"/>
                  </a:cubicBezTo>
                  <a:cubicBezTo>
                    <a:pt x="2" y="14"/>
                    <a:pt x="4" y="6"/>
                    <a:pt x="7" y="0"/>
                  </a:cubicBezTo>
                  <a:cubicBezTo>
                    <a:pt x="39" y="10"/>
                    <a:pt x="72" y="20"/>
                    <a:pt x="104" y="31"/>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 name="Google Shape;68;p1"/>
            <p:cNvSpPr/>
            <p:nvPr/>
          </p:nvSpPr>
          <p:spPr>
            <a:xfrm>
              <a:off x="4047" y="1688"/>
              <a:ext cx="98" cy="77"/>
            </a:xfrm>
            <a:custGeom>
              <a:avLst/>
              <a:gdLst/>
              <a:ahLst/>
              <a:cxnLst/>
              <a:rect l="l" t="t" r="r" b="b"/>
              <a:pathLst>
                <a:path w="106" h="83" extrusionOk="0">
                  <a:moveTo>
                    <a:pt x="49" y="7"/>
                  </a:moveTo>
                  <a:cubicBezTo>
                    <a:pt x="46" y="14"/>
                    <a:pt x="42" y="20"/>
                    <a:pt x="40" y="27"/>
                  </a:cubicBezTo>
                  <a:cubicBezTo>
                    <a:pt x="36" y="25"/>
                    <a:pt x="21" y="19"/>
                    <a:pt x="21" y="30"/>
                  </a:cubicBezTo>
                  <a:cubicBezTo>
                    <a:pt x="21" y="40"/>
                    <a:pt x="33" y="37"/>
                    <a:pt x="40" y="34"/>
                  </a:cubicBezTo>
                  <a:cubicBezTo>
                    <a:pt x="43" y="33"/>
                    <a:pt x="47" y="31"/>
                    <a:pt x="50" y="29"/>
                  </a:cubicBezTo>
                  <a:cubicBezTo>
                    <a:pt x="57" y="26"/>
                    <a:pt x="64" y="21"/>
                    <a:pt x="72" y="20"/>
                  </a:cubicBezTo>
                  <a:cubicBezTo>
                    <a:pt x="88" y="19"/>
                    <a:pt x="103" y="30"/>
                    <a:pt x="105" y="44"/>
                  </a:cubicBezTo>
                  <a:cubicBezTo>
                    <a:pt x="106" y="60"/>
                    <a:pt x="95" y="82"/>
                    <a:pt x="77" y="82"/>
                  </a:cubicBezTo>
                  <a:cubicBezTo>
                    <a:pt x="68" y="83"/>
                    <a:pt x="64" y="79"/>
                    <a:pt x="55" y="76"/>
                  </a:cubicBezTo>
                  <a:cubicBezTo>
                    <a:pt x="58" y="69"/>
                    <a:pt x="61" y="62"/>
                    <a:pt x="64" y="55"/>
                  </a:cubicBezTo>
                  <a:cubicBezTo>
                    <a:pt x="68" y="57"/>
                    <a:pt x="85" y="65"/>
                    <a:pt x="85" y="52"/>
                  </a:cubicBezTo>
                  <a:cubicBezTo>
                    <a:pt x="85" y="47"/>
                    <a:pt x="81" y="45"/>
                    <a:pt x="77" y="44"/>
                  </a:cubicBezTo>
                  <a:cubicBezTo>
                    <a:pt x="70" y="43"/>
                    <a:pt x="63" y="48"/>
                    <a:pt x="57" y="51"/>
                  </a:cubicBezTo>
                  <a:cubicBezTo>
                    <a:pt x="51" y="55"/>
                    <a:pt x="44" y="60"/>
                    <a:pt x="35" y="61"/>
                  </a:cubicBezTo>
                  <a:cubicBezTo>
                    <a:pt x="16" y="63"/>
                    <a:pt x="0" y="50"/>
                    <a:pt x="2" y="32"/>
                  </a:cubicBezTo>
                  <a:cubicBezTo>
                    <a:pt x="3" y="18"/>
                    <a:pt x="13" y="2"/>
                    <a:pt x="27" y="1"/>
                  </a:cubicBezTo>
                  <a:cubicBezTo>
                    <a:pt x="36" y="0"/>
                    <a:pt x="40" y="4"/>
                    <a:pt x="49" y="7"/>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 name="Google Shape;69;p1"/>
            <p:cNvSpPr/>
            <p:nvPr/>
          </p:nvSpPr>
          <p:spPr>
            <a:xfrm>
              <a:off x="3665" y="1711"/>
              <a:ext cx="43" cy="38"/>
            </a:xfrm>
            <a:custGeom>
              <a:avLst/>
              <a:gdLst/>
              <a:ahLst/>
              <a:cxnLst/>
              <a:rect l="l" t="t" r="r" b="b"/>
              <a:pathLst>
                <a:path w="47" h="41" extrusionOk="0">
                  <a:moveTo>
                    <a:pt x="16" y="0"/>
                  </a:moveTo>
                  <a:cubicBezTo>
                    <a:pt x="19" y="0"/>
                    <a:pt x="22" y="2"/>
                    <a:pt x="23" y="4"/>
                  </a:cubicBezTo>
                  <a:cubicBezTo>
                    <a:pt x="23" y="7"/>
                    <a:pt x="21" y="10"/>
                    <a:pt x="20" y="13"/>
                  </a:cubicBezTo>
                  <a:cubicBezTo>
                    <a:pt x="27" y="23"/>
                    <a:pt x="37" y="32"/>
                    <a:pt x="47" y="38"/>
                  </a:cubicBezTo>
                  <a:cubicBezTo>
                    <a:pt x="43" y="39"/>
                    <a:pt x="33" y="40"/>
                    <a:pt x="31" y="38"/>
                  </a:cubicBezTo>
                  <a:cubicBezTo>
                    <a:pt x="28" y="36"/>
                    <a:pt x="27" y="30"/>
                    <a:pt x="25" y="27"/>
                  </a:cubicBezTo>
                  <a:cubicBezTo>
                    <a:pt x="23" y="23"/>
                    <a:pt x="20" y="19"/>
                    <a:pt x="19" y="16"/>
                  </a:cubicBezTo>
                  <a:cubicBezTo>
                    <a:pt x="14" y="26"/>
                    <a:pt x="10" y="37"/>
                    <a:pt x="0" y="41"/>
                  </a:cubicBezTo>
                  <a:cubicBezTo>
                    <a:pt x="6" y="35"/>
                    <a:pt x="11" y="25"/>
                    <a:pt x="14" y="14"/>
                  </a:cubicBezTo>
                  <a:cubicBezTo>
                    <a:pt x="15" y="11"/>
                    <a:pt x="17" y="7"/>
                    <a:pt x="17" y="4"/>
                  </a:cubicBezTo>
                  <a:cubicBezTo>
                    <a:pt x="16" y="2"/>
                    <a:pt x="15" y="1"/>
                    <a:pt x="16" y="0"/>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 name="Google Shape;70;p1"/>
            <p:cNvSpPr/>
            <p:nvPr/>
          </p:nvSpPr>
          <p:spPr>
            <a:xfrm>
              <a:off x="3556" y="1711"/>
              <a:ext cx="43" cy="33"/>
            </a:xfrm>
            <a:custGeom>
              <a:avLst/>
              <a:gdLst/>
              <a:ahLst/>
              <a:cxnLst/>
              <a:rect l="l" t="t" r="r" b="b"/>
              <a:pathLst>
                <a:path w="46" h="35" extrusionOk="0">
                  <a:moveTo>
                    <a:pt x="43" y="3"/>
                  </a:moveTo>
                  <a:cubicBezTo>
                    <a:pt x="39" y="7"/>
                    <a:pt x="29" y="6"/>
                    <a:pt x="22" y="8"/>
                  </a:cubicBezTo>
                  <a:cubicBezTo>
                    <a:pt x="22" y="9"/>
                    <a:pt x="25" y="9"/>
                    <a:pt x="25" y="11"/>
                  </a:cubicBezTo>
                  <a:cubicBezTo>
                    <a:pt x="25" y="13"/>
                    <a:pt x="19" y="18"/>
                    <a:pt x="17" y="20"/>
                  </a:cubicBezTo>
                  <a:cubicBezTo>
                    <a:pt x="14" y="23"/>
                    <a:pt x="11" y="26"/>
                    <a:pt x="9" y="28"/>
                  </a:cubicBezTo>
                  <a:cubicBezTo>
                    <a:pt x="18" y="27"/>
                    <a:pt x="25" y="25"/>
                    <a:pt x="34" y="24"/>
                  </a:cubicBezTo>
                  <a:cubicBezTo>
                    <a:pt x="33" y="21"/>
                    <a:pt x="29" y="19"/>
                    <a:pt x="28" y="16"/>
                  </a:cubicBezTo>
                  <a:cubicBezTo>
                    <a:pt x="32" y="15"/>
                    <a:pt x="39" y="17"/>
                    <a:pt x="42" y="21"/>
                  </a:cubicBezTo>
                  <a:cubicBezTo>
                    <a:pt x="44" y="23"/>
                    <a:pt x="46" y="28"/>
                    <a:pt x="43" y="30"/>
                  </a:cubicBezTo>
                  <a:cubicBezTo>
                    <a:pt x="40" y="31"/>
                    <a:pt x="39" y="26"/>
                    <a:pt x="36" y="26"/>
                  </a:cubicBezTo>
                  <a:cubicBezTo>
                    <a:pt x="34" y="25"/>
                    <a:pt x="30" y="27"/>
                    <a:pt x="28" y="28"/>
                  </a:cubicBezTo>
                  <a:cubicBezTo>
                    <a:pt x="20" y="30"/>
                    <a:pt x="10" y="33"/>
                    <a:pt x="2" y="35"/>
                  </a:cubicBezTo>
                  <a:cubicBezTo>
                    <a:pt x="1" y="34"/>
                    <a:pt x="0" y="30"/>
                    <a:pt x="2" y="28"/>
                  </a:cubicBezTo>
                  <a:cubicBezTo>
                    <a:pt x="9" y="25"/>
                    <a:pt x="16" y="19"/>
                    <a:pt x="15" y="9"/>
                  </a:cubicBezTo>
                  <a:cubicBezTo>
                    <a:pt x="12" y="9"/>
                    <a:pt x="5" y="10"/>
                    <a:pt x="2" y="8"/>
                  </a:cubicBezTo>
                  <a:cubicBezTo>
                    <a:pt x="7" y="6"/>
                    <a:pt x="14" y="6"/>
                    <a:pt x="20" y="5"/>
                  </a:cubicBezTo>
                  <a:cubicBezTo>
                    <a:pt x="26" y="4"/>
                    <a:pt x="32" y="3"/>
                    <a:pt x="36" y="1"/>
                  </a:cubicBezTo>
                  <a:cubicBezTo>
                    <a:pt x="39" y="1"/>
                    <a:pt x="43" y="0"/>
                    <a:pt x="43" y="3"/>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 name="Google Shape;71;p1"/>
            <p:cNvSpPr/>
            <p:nvPr/>
          </p:nvSpPr>
          <p:spPr>
            <a:xfrm>
              <a:off x="3653" y="1712"/>
              <a:ext cx="16" cy="11"/>
            </a:xfrm>
            <a:custGeom>
              <a:avLst/>
              <a:gdLst/>
              <a:ahLst/>
              <a:cxnLst/>
              <a:rect l="l" t="t" r="r" b="b"/>
              <a:pathLst>
                <a:path w="17" h="11" extrusionOk="0">
                  <a:moveTo>
                    <a:pt x="9" y="11"/>
                  </a:moveTo>
                  <a:cubicBezTo>
                    <a:pt x="5" y="9"/>
                    <a:pt x="1" y="6"/>
                    <a:pt x="0" y="2"/>
                  </a:cubicBezTo>
                  <a:cubicBezTo>
                    <a:pt x="6" y="0"/>
                    <a:pt x="17" y="7"/>
                    <a:pt x="9" y="11"/>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1" name="Google Shape;72;p1"/>
            <p:cNvSpPr/>
            <p:nvPr/>
          </p:nvSpPr>
          <p:spPr>
            <a:xfrm>
              <a:off x="3490" y="1713"/>
              <a:ext cx="16" cy="16"/>
            </a:xfrm>
            <a:custGeom>
              <a:avLst/>
              <a:gdLst/>
              <a:ahLst/>
              <a:cxnLst/>
              <a:rect l="l" t="t" r="r" b="b"/>
              <a:pathLst>
                <a:path w="17" h="17" extrusionOk="0">
                  <a:moveTo>
                    <a:pt x="17" y="7"/>
                  </a:moveTo>
                  <a:cubicBezTo>
                    <a:pt x="12" y="11"/>
                    <a:pt x="6" y="14"/>
                    <a:pt x="0" y="17"/>
                  </a:cubicBezTo>
                  <a:cubicBezTo>
                    <a:pt x="2" y="14"/>
                    <a:pt x="5" y="12"/>
                    <a:pt x="7" y="8"/>
                  </a:cubicBezTo>
                  <a:cubicBezTo>
                    <a:pt x="5" y="0"/>
                    <a:pt x="15" y="5"/>
                    <a:pt x="17" y="7"/>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2" name="Google Shape;73;p1"/>
            <p:cNvSpPr/>
            <p:nvPr/>
          </p:nvSpPr>
          <p:spPr>
            <a:xfrm>
              <a:off x="3115" y="1721"/>
              <a:ext cx="94" cy="61"/>
            </a:xfrm>
            <a:custGeom>
              <a:avLst/>
              <a:gdLst/>
              <a:ahLst/>
              <a:cxnLst/>
              <a:rect l="l" t="t" r="r" b="b"/>
              <a:pathLst>
                <a:path w="102" h="66" extrusionOk="0">
                  <a:moveTo>
                    <a:pt x="102" y="21"/>
                  </a:moveTo>
                  <a:cubicBezTo>
                    <a:pt x="71" y="36"/>
                    <a:pt x="40" y="51"/>
                    <a:pt x="10" y="66"/>
                  </a:cubicBezTo>
                  <a:cubicBezTo>
                    <a:pt x="6" y="59"/>
                    <a:pt x="3" y="51"/>
                    <a:pt x="0" y="45"/>
                  </a:cubicBezTo>
                  <a:cubicBezTo>
                    <a:pt x="30" y="30"/>
                    <a:pt x="61" y="14"/>
                    <a:pt x="92" y="0"/>
                  </a:cubicBezTo>
                  <a:cubicBezTo>
                    <a:pt x="95" y="7"/>
                    <a:pt x="99" y="14"/>
                    <a:pt x="102" y="21"/>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 name="Google Shape;74;p1"/>
            <p:cNvSpPr/>
            <p:nvPr/>
          </p:nvSpPr>
          <p:spPr>
            <a:xfrm>
              <a:off x="3474" y="1720"/>
              <a:ext cx="11" cy="10"/>
            </a:xfrm>
            <a:custGeom>
              <a:avLst/>
              <a:gdLst/>
              <a:ahLst/>
              <a:cxnLst/>
              <a:rect l="l" t="t" r="r" b="b"/>
              <a:pathLst>
                <a:path w="12" h="11" extrusionOk="0">
                  <a:moveTo>
                    <a:pt x="0" y="3"/>
                  </a:moveTo>
                  <a:cubicBezTo>
                    <a:pt x="6" y="0"/>
                    <a:pt x="12" y="10"/>
                    <a:pt x="7" y="11"/>
                  </a:cubicBezTo>
                  <a:cubicBezTo>
                    <a:pt x="4" y="11"/>
                    <a:pt x="1" y="6"/>
                    <a:pt x="0" y="3"/>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4" name="Google Shape;75;p1"/>
            <p:cNvSpPr/>
            <p:nvPr/>
          </p:nvSpPr>
          <p:spPr>
            <a:xfrm>
              <a:off x="3717" y="1723"/>
              <a:ext cx="69" cy="59"/>
            </a:xfrm>
            <a:custGeom>
              <a:avLst/>
              <a:gdLst/>
              <a:ahLst/>
              <a:cxnLst/>
              <a:rect l="l" t="t" r="r" b="b"/>
              <a:pathLst>
                <a:path w="75" h="64" extrusionOk="0">
                  <a:moveTo>
                    <a:pt x="50" y="5"/>
                  </a:moveTo>
                  <a:cubicBezTo>
                    <a:pt x="48" y="12"/>
                    <a:pt x="46" y="19"/>
                    <a:pt x="45" y="27"/>
                  </a:cubicBezTo>
                  <a:cubicBezTo>
                    <a:pt x="51" y="28"/>
                    <a:pt x="64" y="23"/>
                    <a:pt x="65" y="30"/>
                  </a:cubicBezTo>
                  <a:cubicBezTo>
                    <a:pt x="63" y="33"/>
                    <a:pt x="56" y="32"/>
                    <a:pt x="51" y="31"/>
                  </a:cubicBezTo>
                  <a:cubicBezTo>
                    <a:pt x="49" y="31"/>
                    <a:pt x="47" y="31"/>
                    <a:pt x="45" y="31"/>
                  </a:cubicBezTo>
                  <a:cubicBezTo>
                    <a:pt x="44" y="39"/>
                    <a:pt x="43" y="48"/>
                    <a:pt x="41" y="56"/>
                  </a:cubicBezTo>
                  <a:cubicBezTo>
                    <a:pt x="53" y="58"/>
                    <a:pt x="73" y="51"/>
                    <a:pt x="75" y="63"/>
                  </a:cubicBezTo>
                  <a:cubicBezTo>
                    <a:pt x="69" y="64"/>
                    <a:pt x="62" y="62"/>
                    <a:pt x="56" y="61"/>
                  </a:cubicBezTo>
                  <a:cubicBezTo>
                    <a:pt x="47" y="60"/>
                    <a:pt x="38" y="59"/>
                    <a:pt x="28" y="59"/>
                  </a:cubicBezTo>
                  <a:cubicBezTo>
                    <a:pt x="18" y="58"/>
                    <a:pt x="6" y="60"/>
                    <a:pt x="0" y="55"/>
                  </a:cubicBezTo>
                  <a:cubicBezTo>
                    <a:pt x="5" y="55"/>
                    <a:pt x="12" y="56"/>
                    <a:pt x="18" y="55"/>
                  </a:cubicBezTo>
                  <a:cubicBezTo>
                    <a:pt x="19" y="47"/>
                    <a:pt x="20" y="37"/>
                    <a:pt x="19" y="30"/>
                  </a:cubicBezTo>
                  <a:cubicBezTo>
                    <a:pt x="19" y="27"/>
                    <a:pt x="16" y="25"/>
                    <a:pt x="17" y="22"/>
                  </a:cubicBezTo>
                  <a:cubicBezTo>
                    <a:pt x="20" y="22"/>
                    <a:pt x="24" y="24"/>
                    <a:pt x="26" y="27"/>
                  </a:cubicBezTo>
                  <a:cubicBezTo>
                    <a:pt x="24" y="35"/>
                    <a:pt x="24" y="46"/>
                    <a:pt x="24" y="56"/>
                  </a:cubicBezTo>
                  <a:cubicBezTo>
                    <a:pt x="28" y="56"/>
                    <a:pt x="32" y="56"/>
                    <a:pt x="36" y="56"/>
                  </a:cubicBezTo>
                  <a:cubicBezTo>
                    <a:pt x="37" y="49"/>
                    <a:pt x="38" y="41"/>
                    <a:pt x="39" y="33"/>
                  </a:cubicBezTo>
                  <a:cubicBezTo>
                    <a:pt x="40" y="24"/>
                    <a:pt x="42" y="16"/>
                    <a:pt x="41" y="8"/>
                  </a:cubicBezTo>
                  <a:cubicBezTo>
                    <a:pt x="41" y="6"/>
                    <a:pt x="39" y="3"/>
                    <a:pt x="39" y="1"/>
                  </a:cubicBezTo>
                  <a:cubicBezTo>
                    <a:pt x="39" y="1"/>
                    <a:pt x="39" y="1"/>
                    <a:pt x="40" y="0"/>
                  </a:cubicBezTo>
                  <a:cubicBezTo>
                    <a:pt x="44" y="1"/>
                    <a:pt x="48" y="2"/>
                    <a:pt x="50" y="5"/>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 name="Google Shape;76;p1"/>
            <p:cNvSpPr/>
            <p:nvPr/>
          </p:nvSpPr>
          <p:spPr>
            <a:xfrm>
              <a:off x="3458" y="1727"/>
              <a:ext cx="66" cy="44"/>
            </a:xfrm>
            <a:custGeom>
              <a:avLst/>
              <a:gdLst/>
              <a:ahLst/>
              <a:cxnLst/>
              <a:rect l="l" t="t" r="r" b="b"/>
              <a:pathLst>
                <a:path w="72" h="48" extrusionOk="0">
                  <a:moveTo>
                    <a:pt x="52" y="2"/>
                  </a:moveTo>
                  <a:cubicBezTo>
                    <a:pt x="49" y="6"/>
                    <a:pt x="41" y="5"/>
                    <a:pt x="36" y="7"/>
                  </a:cubicBezTo>
                  <a:cubicBezTo>
                    <a:pt x="37" y="8"/>
                    <a:pt x="38" y="11"/>
                    <a:pt x="37" y="13"/>
                  </a:cubicBezTo>
                  <a:cubicBezTo>
                    <a:pt x="40" y="12"/>
                    <a:pt x="45" y="10"/>
                    <a:pt x="48" y="12"/>
                  </a:cubicBezTo>
                  <a:cubicBezTo>
                    <a:pt x="46" y="15"/>
                    <a:pt x="41" y="15"/>
                    <a:pt x="37" y="15"/>
                  </a:cubicBezTo>
                  <a:cubicBezTo>
                    <a:pt x="37" y="17"/>
                    <a:pt x="37" y="19"/>
                    <a:pt x="37" y="21"/>
                  </a:cubicBezTo>
                  <a:cubicBezTo>
                    <a:pt x="43" y="20"/>
                    <a:pt x="51" y="16"/>
                    <a:pt x="56" y="20"/>
                  </a:cubicBezTo>
                  <a:cubicBezTo>
                    <a:pt x="51" y="23"/>
                    <a:pt x="43" y="23"/>
                    <a:pt x="37" y="24"/>
                  </a:cubicBezTo>
                  <a:cubicBezTo>
                    <a:pt x="37" y="28"/>
                    <a:pt x="38" y="31"/>
                    <a:pt x="37" y="35"/>
                  </a:cubicBezTo>
                  <a:cubicBezTo>
                    <a:pt x="45" y="36"/>
                    <a:pt x="48" y="31"/>
                    <a:pt x="46" y="24"/>
                  </a:cubicBezTo>
                  <a:cubicBezTo>
                    <a:pt x="49" y="24"/>
                    <a:pt x="53" y="24"/>
                    <a:pt x="54" y="26"/>
                  </a:cubicBezTo>
                  <a:cubicBezTo>
                    <a:pt x="53" y="29"/>
                    <a:pt x="50" y="31"/>
                    <a:pt x="48" y="33"/>
                  </a:cubicBezTo>
                  <a:cubicBezTo>
                    <a:pt x="56" y="32"/>
                    <a:pt x="69" y="26"/>
                    <a:pt x="72" y="35"/>
                  </a:cubicBezTo>
                  <a:cubicBezTo>
                    <a:pt x="66" y="37"/>
                    <a:pt x="60" y="36"/>
                    <a:pt x="54" y="36"/>
                  </a:cubicBezTo>
                  <a:cubicBezTo>
                    <a:pt x="41" y="37"/>
                    <a:pt x="28" y="39"/>
                    <a:pt x="17" y="41"/>
                  </a:cubicBezTo>
                  <a:cubicBezTo>
                    <a:pt x="10" y="43"/>
                    <a:pt x="4" y="48"/>
                    <a:pt x="0" y="40"/>
                  </a:cubicBezTo>
                  <a:cubicBezTo>
                    <a:pt x="11" y="39"/>
                    <a:pt x="22" y="38"/>
                    <a:pt x="33" y="36"/>
                  </a:cubicBezTo>
                  <a:cubicBezTo>
                    <a:pt x="33" y="32"/>
                    <a:pt x="32" y="28"/>
                    <a:pt x="32" y="25"/>
                  </a:cubicBezTo>
                  <a:cubicBezTo>
                    <a:pt x="27" y="25"/>
                    <a:pt x="19" y="28"/>
                    <a:pt x="15" y="25"/>
                  </a:cubicBezTo>
                  <a:cubicBezTo>
                    <a:pt x="19" y="23"/>
                    <a:pt x="27" y="23"/>
                    <a:pt x="32" y="22"/>
                  </a:cubicBezTo>
                  <a:cubicBezTo>
                    <a:pt x="32" y="21"/>
                    <a:pt x="32" y="18"/>
                    <a:pt x="31" y="17"/>
                  </a:cubicBezTo>
                  <a:cubicBezTo>
                    <a:pt x="28" y="17"/>
                    <a:pt x="23" y="19"/>
                    <a:pt x="21" y="16"/>
                  </a:cubicBezTo>
                  <a:cubicBezTo>
                    <a:pt x="23" y="14"/>
                    <a:pt x="27" y="15"/>
                    <a:pt x="31" y="14"/>
                  </a:cubicBezTo>
                  <a:cubicBezTo>
                    <a:pt x="31" y="11"/>
                    <a:pt x="29" y="10"/>
                    <a:pt x="28" y="8"/>
                  </a:cubicBezTo>
                  <a:cubicBezTo>
                    <a:pt x="25" y="9"/>
                    <a:pt x="18" y="11"/>
                    <a:pt x="16" y="8"/>
                  </a:cubicBezTo>
                  <a:cubicBezTo>
                    <a:pt x="24" y="6"/>
                    <a:pt x="34" y="4"/>
                    <a:pt x="43" y="2"/>
                  </a:cubicBezTo>
                  <a:cubicBezTo>
                    <a:pt x="46" y="1"/>
                    <a:pt x="49" y="0"/>
                    <a:pt x="52" y="2"/>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 name="Google Shape;77;p1"/>
            <p:cNvSpPr/>
            <p:nvPr/>
          </p:nvSpPr>
          <p:spPr>
            <a:xfrm>
              <a:off x="3631" y="1725"/>
              <a:ext cx="38" cy="44"/>
            </a:xfrm>
            <a:custGeom>
              <a:avLst/>
              <a:gdLst/>
              <a:ahLst/>
              <a:cxnLst/>
              <a:rect l="l" t="t" r="r" b="b"/>
              <a:pathLst>
                <a:path w="41" h="47" extrusionOk="0">
                  <a:moveTo>
                    <a:pt x="41" y="6"/>
                  </a:moveTo>
                  <a:cubicBezTo>
                    <a:pt x="37" y="9"/>
                    <a:pt x="29" y="7"/>
                    <a:pt x="24" y="9"/>
                  </a:cubicBezTo>
                  <a:cubicBezTo>
                    <a:pt x="24" y="10"/>
                    <a:pt x="27" y="11"/>
                    <a:pt x="28" y="13"/>
                  </a:cubicBezTo>
                  <a:cubicBezTo>
                    <a:pt x="27" y="14"/>
                    <a:pt x="26" y="15"/>
                    <a:pt x="25" y="17"/>
                  </a:cubicBezTo>
                  <a:cubicBezTo>
                    <a:pt x="30" y="17"/>
                    <a:pt x="36" y="18"/>
                    <a:pt x="36" y="22"/>
                  </a:cubicBezTo>
                  <a:cubicBezTo>
                    <a:pt x="36" y="23"/>
                    <a:pt x="34" y="26"/>
                    <a:pt x="34" y="28"/>
                  </a:cubicBezTo>
                  <a:cubicBezTo>
                    <a:pt x="31" y="35"/>
                    <a:pt x="29" y="47"/>
                    <a:pt x="20" y="47"/>
                  </a:cubicBezTo>
                  <a:cubicBezTo>
                    <a:pt x="19" y="43"/>
                    <a:pt x="17" y="41"/>
                    <a:pt x="16" y="38"/>
                  </a:cubicBezTo>
                  <a:cubicBezTo>
                    <a:pt x="18" y="38"/>
                    <a:pt x="20" y="39"/>
                    <a:pt x="23" y="40"/>
                  </a:cubicBezTo>
                  <a:cubicBezTo>
                    <a:pt x="26" y="36"/>
                    <a:pt x="35" y="21"/>
                    <a:pt x="24" y="20"/>
                  </a:cubicBezTo>
                  <a:cubicBezTo>
                    <a:pt x="19" y="30"/>
                    <a:pt x="12" y="38"/>
                    <a:pt x="0" y="42"/>
                  </a:cubicBezTo>
                  <a:cubicBezTo>
                    <a:pt x="8" y="32"/>
                    <a:pt x="20" y="26"/>
                    <a:pt x="21" y="9"/>
                  </a:cubicBezTo>
                  <a:cubicBezTo>
                    <a:pt x="14" y="11"/>
                    <a:pt x="5" y="14"/>
                    <a:pt x="3" y="7"/>
                  </a:cubicBezTo>
                  <a:cubicBezTo>
                    <a:pt x="10" y="7"/>
                    <a:pt x="17" y="6"/>
                    <a:pt x="24" y="5"/>
                  </a:cubicBezTo>
                  <a:cubicBezTo>
                    <a:pt x="31" y="4"/>
                    <a:pt x="39" y="0"/>
                    <a:pt x="41" y="6"/>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 name="Google Shape;78;p1"/>
            <p:cNvSpPr/>
            <p:nvPr/>
          </p:nvSpPr>
          <p:spPr>
            <a:xfrm>
              <a:off x="3548" y="1740"/>
              <a:ext cx="66" cy="32"/>
            </a:xfrm>
            <a:custGeom>
              <a:avLst/>
              <a:gdLst/>
              <a:ahLst/>
              <a:cxnLst/>
              <a:rect l="l" t="t" r="r" b="b"/>
              <a:pathLst>
                <a:path w="71" h="35" extrusionOk="0">
                  <a:moveTo>
                    <a:pt x="28" y="1"/>
                  </a:moveTo>
                  <a:cubicBezTo>
                    <a:pt x="33" y="0"/>
                    <a:pt x="35" y="2"/>
                    <a:pt x="38" y="4"/>
                  </a:cubicBezTo>
                  <a:cubicBezTo>
                    <a:pt x="38" y="6"/>
                    <a:pt x="37" y="7"/>
                    <a:pt x="37" y="10"/>
                  </a:cubicBezTo>
                  <a:cubicBezTo>
                    <a:pt x="41" y="10"/>
                    <a:pt x="49" y="6"/>
                    <a:pt x="52" y="10"/>
                  </a:cubicBezTo>
                  <a:cubicBezTo>
                    <a:pt x="50" y="14"/>
                    <a:pt x="42" y="13"/>
                    <a:pt x="37" y="15"/>
                  </a:cubicBezTo>
                  <a:cubicBezTo>
                    <a:pt x="37" y="18"/>
                    <a:pt x="37" y="22"/>
                    <a:pt x="38" y="25"/>
                  </a:cubicBezTo>
                  <a:cubicBezTo>
                    <a:pt x="48" y="26"/>
                    <a:pt x="65" y="16"/>
                    <a:pt x="71" y="27"/>
                  </a:cubicBezTo>
                  <a:cubicBezTo>
                    <a:pt x="67" y="30"/>
                    <a:pt x="61" y="28"/>
                    <a:pt x="56" y="29"/>
                  </a:cubicBezTo>
                  <a:cubicBezTo>
                    <a:pt x="45" y="29"/>
                    <a:pt x="35" y="29"/>
                    <a:pt x="26" y="31"/>
                  </a:cubicBezTo>
                  <a:cubicBezTo>
                    <a:pt x="23" y="31"/>
                    <a:pt x="19" y="31"/>
                    <a:pt x="16" y="32"/>
                  </a:cubicBezTo>
                  <a:cubicBezTo>
                    <a:pt x="10" y="33"/>
                    <a:pt x="5" y="35"/>
                    <a:pt x="0" y="32"/>
                  </a:cubicBezTo>
                  <a:cubicBezTo>
                    <a:pt x="4" y="30"/>
                    <a:pt x="10" y="30"/>
                    <a:pt x="16" y="29"/>
                  </a:cubicBezTo>
                  <a:cubicBezTo>
                    <a:pt x="21" y="28"/>
                    <a:pt x="27" y="27"/>
                    <a:pt x="32" y="27"/>
                  </a:cubicBezTo>
                  <a:cubicBezTo>
                    <a:pt x="32" y="23"/>
                    <a:pt x="31" y="20"/>
                    <a:pt x="32" y="16"/>
                  </a:cubicBezTo>
                  <a:cubicBezTo>
                    <a:pt x="27" y="16"/>
                    <a:pt x="19" y="18"/>
                    <a:pt x="15" y="15"/>
                  </a:cubicBezTo>
                  <a:cubicBezTo>
                    <a:pt x="19" y="13"/>
                    <a:pt x="26" y="13"/>
                    <a:pt x="31" y="12"/>
                  </a:cubicBezTo>
                  <a:cubicBezTo>
                    <a:pt x="31" y="7"/>
                    <a:pt x="29" y="5"/>
                    <a:pt x="28" y="1"/>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 name="Google Shape;79;p1"/>
            <p:cNvSpPr/>
            <p:nvPr/>
          </p:nvSpPr>
          <p:spPr>
            <a:xfrm>
              <a:off x="3676" y="1746"/>
              <a:ext cx="12" cy="10"/>
            </a:xfrm>
            <a:custGeom>
              <a:avLst/>
              <a:gdLst/>
              <a:ahLst/>
              <a:cxnLst/>
              <a:rect l="l" t="t" r="r" b="b"/>
              <a:pathLst>
                <a:path w="13" h="11" extrusionOk="0">
                  <a:moveTo>
                    <a:pt x="11" y="4"/>
                  </a:moveTo>
                  <a:cubicBezTo>
                    <a:pt x="13" y="7"/>
                    <a:pt x="11" y="10"/>
                    <a:pt x="9" y="11"/>
                  </a:cubicBezTo>
                  <a:cubicBezTo>
                    <a:pt x="5" y="9"/>
                    <a:pt x="2" y="6"/>
                    <a:pt x="0" y="2"/>
                  </a:cubicBezTo>
                  <a:cubicBezTo>
                    <a:pt x="4" y="0"/>
                    <a:pt x="8" y="4"/>
                    <a:pt x="11" y="4"/>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 name="Google Shape;80;p1"/>
            <p:cNvSpPr/>
            <p:nvPr/>
          </p:nvSpPr>
          <p:spPr>
            <a:xfrm>
              <a:off x="3475" y="1752"/>
              <a:ext cx="10" cy="8"/>
            </a:xfrm>
            <a:custGeom>
              <a:avLst/>
              <a:gdLst/>
              <a:ahLst/>
              <a:cxnLst/>
              <a:rect l="l" t="t" r="r" b="b"/>
              <a:pathLst>
                <a:path w="11" h="9" extrusionOk="0">
                  <a:moveTo>
                    <a:pt x="5" y="9"/>
                  </a:moveTo>
                  <a:cubicBezTo>
                    <a:pt x="2" y="8"/>
                    <a:pt x="1" y="5"/>
                    <a:pt x="0" y="2"/>
                  </a:cubicBezTo>
                  <a:cubicBezTo>
                    <a:pt x="5" y="0"/>
                    <a:pt x="11" y="6"/>
                    <a:pt x="5" y="9"/>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 name="Google Shape;81;p1"/>
            <p:cNvSpPr/>
            <p:nvPr/>
          </p:nvSpPr>
          <p:spPr>
            <a:xfrm>
              <a:off x="3149" y="1757"/>
              <a:ext cx="102" cy="87"/>
            </a:xfrm>
            <a:custGeom>
              <a:avLst/>
              <a:gdLst/>
              <a:ahLst/>
              <a:cxnLst/>
              <a:rect l="l" t="t" r="r" b="b"/>
              <a:pathLst>
                <a:path w="110" h="95" extrusionOk="0">
                  <a:moveTo>
                    <a:pt x="32" y="66"/>
                  </a:moveTo>
                  <a:cubicBezTo>
                    <a:pt x="32" y="67"/>
                    <a:pt x="34" y="65"/>
                    <a:pt x="35" y="64"/>
                  </a:cubicBezTo>
                  <a:cubicBezTo>
                    <a:pt x="55" y="53"/>
                    <a:pt x="77" y="42"/>
                    <a:pt x="97" y="31"/>
                  </a:cubicBezTo>
                  <a:cubicBezTo>
                    <a:pt x="101" y="39"/>
                    <a:pt x="106" y="44"/>
                    <a:pt x="110" y="52"/>
                  </a:cubicBezTo>
                  <a:cubicBezTo>
                    <a:pt x="79" y="66"/>
                    <a:pt x="48" y="80"/>
                    <a:pt x="17" y="95"/>
                  </a:cubicBezTo>
                  <a:cubicBezTo>
                    <a:pt x="11" y="87"/>
                    <a:pt x="6" y="79"/>
                    <a:pt x="0" y="71"/>
                  </a:cubicBezTo>
                  <a:cubicBezTo>
                    <a:pt x="25" y="47"/>
                    <a:pt x="51" y="24"/>
                    <a:pt x="76" y="0"/>
                  </a:cubicBezTo>
                  <a:cubicBezTo>
                    <a:pt x="80" y="7"/>
                    <a:pt x="85" y="13"/>
                    <a:pt x="89" y="20"/>
                  </a:cubicBezTo>
                  <a:cubicBezTo>
                    <a:pt x="70" y="36"/>
                    <a:pt x="52" y="52"/>
                    <a:pt x="32" y="66"/>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1" name="Google Shape;82;p1"/>
            <p:cNvSpPr/>
            <p:nvPr/>
          </p:nvSpPr>
          <p:spPr>
            <a:xfrm>
              <a:off x="3673" y="1760"/>
              <a:ext cx="19" cy="12"/>
            </a:xfrm>
            <a:custGeom>
              <a:avLst/>
              <a:gdLst/>
              <a:ahLst/>
              <a:cxnLst/>
              <a:rect l="l" t="t" r="r" b="b"/>
              <a:pathLst>
                <a:path w="21" h="13" extrusionOk="0">
                  <a:moveTo>
                    <a:pt x="0" y="0"/>
                  </a:moveTo>
                  <a:cubicBezTo>
                    <a:pt x="8" y="0"/>
                    <a:pt x="21" y="8"/>
                    <a:pt x="13" y="13"/>
                  </a:cubicBezTo>
                  <a:cubicBezTo>
                    <a:pt x="7" y="10"/>
                    <a:pt x="3" y="6"/>
                    <a:pt x="0" y="0"/>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2" name="Google Shape;83;p1"/>
            <p:cNvSpPr/>
            <p:nvPr/>
          </p:nvSpPr>
          <p:spPr>
            <a:xfrm>
              <a:off x="3476" y="1760"/>
              <a:ext cx="35" cy="25"/>
            </a:xfrm>
            <a:custGeom>
              <a:avLst/>
              <a:gdLst/>
              <a:ahLst/>
              <a:cxnLst/>
              <a:rect l="l" t="t" r="r" b="b"/>
              <a:pathLst>
                <a:path w="38" h="27" extrusionOk="0">
                  <a:moveTo>
                    <a:pt x="38" y="10"/>
                  </a:moveTo>
                  <a:cubicBezTo>
                    <a:pt x="35" y="12"/>
                    <a:pt x="33" y="14"/>
                    <a:pt x="32" y="17"/>
                  </a:cubicBezTo>
                  <a:cubicBezTo>
                    <a:pt x="33" y="18"/>
                    <a:pt x="35" y="18"/>
                    <a:pt x="35" y="20"/>
                  </a:cubicBezTo>
                  <a:cubicBezTo>
                    <a:pt x="27" y="22"/>
                    <a:pt x="18" y="23"/>
                    <a:pt x="9" y="24"/>
                  </a:cubicBezTo>
                  <a:cubicBezTo>
                    <a:pt x="8" y="25"/>
                    <a:pt x="9" y="27"/>
                    <a:pt x="8" y="27"/>
                  </a:cubicBezTo>
                  <a:cubicBezTo>
                    <a:pt x="4" y="27"/>
                    <a:pt x="4" y="22"/>
                    <a:pt x="3" y="19"/>
                  </a:cubicBezTo>
                  <a:cubicBezTo>
                    <a:pt x="2" y="16"/>
                    <a:pt x="1" y="13"/>
                    <a:pt x="0" y="10"/>
                  </a:cubicBezTo>
                  <a:cubicBezTo>
                    <a:pt x="1" y="9"/>
                    <a:pt x="4" y="10"/>
                    <a:pt x="5" y="11"/>
                  </a:cubicBezTo>
                  <a:cubicBezTo>
                    <a:pt x="16" y="10"/>
                    <a:pt x="31" y="0"/>
                    <a:pt x="38" y="10"/>
                  </a:cubicBezTo>
                  <a:close/>
                  <a:moveTo>
                    <a:pt x="6" y="13"/>
                  </a:moveTo>
                  <a:cubicBezTo>
                    <a:pt x="6" y="16"/>
                    <a:pt x="7" y="19"/>
                    <a:pt x="8" y="22"/>
                  </a:cubicBezTo>
                  <a:cubicBezTo>
                    <a:pt x="14" y="21"/>
                    <a:pt x="20" y="19"/>
                    <a:pt x="26" y="18"/>
                  </a:cubicBezTo>
                  <a:cubicBezTo>
                    <a:pt x="27" y="16"/>
                    <a:pt x="28" y="13"/>
                    <a:pt x="27" y="10"/>
                  </a:cubicBezTo>
                  <a:cubicBezTo>
                    <a:pt x="19" y="10"/>
                    <a:pt x="13" y="12"/>
                    <a:pt x="6" y="13"/>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3" name="Google Shape;84;p1"/>
            <p:cNvSpPr/>
            <p:nvPr/>
          </p:nvSpPr>
          <p:spPr>
            <a:xfrm>
              <a:off x="3956" y="1810"/>
              <a:ext cx="102" cy="101"/>
            </a:xfrm>
            <a:custGeom>
              <a:avLst/>
              <a:gdLst/>
              <a:ahLst/>
              <a:cxnLst/>
              <a:rect l="l" t="t" r="r" b="b"/>
              <a:pathLst>
                <a:path w="110" h="109" extrusionOk="0">
                  <a:moveTo>
                    <a:pt x="30" y="34"/>
                  </a:moveTo>
                  <a:cubicBezTo>
                    <a:pt x="35" y="39"/>
                    <a:pt x="40" y="44"/>
                    <a:pt x="45" y="48"/>
                  </a:cubicBezTo>
                  <a:cubicBezTo>
                    <a:pt x="51" y="42"/>
                    <a:pt x="57" y="36"/>
                    <a:pt x="62" y="30"/>
                  </a:cubicBezTo>
                  <a:cubicBezTo>
                    <a:pt x="67" y="34"/>
                    <a:pt x="71" y="39"/>
                    <a:pt x="76" y="44"/>
                  </a:cubicBezTo>
                  <a:cubicBezTo>
                    <a:pt x="71" y="50"/>
                    <a:pt x="65" y="56"/>
                    <a:pt x="59" y="62"/>
                  </a:cubicBezTo>
                  <a:cubicBezTo>
                    <a:pt x="64" y="67"/>
                    <a:pt x="70" y="72"/>
                    <a:pt x="75" y="78"/>
                  </a:cubicBezTo>
                  <a:cubicBezTo>
                    <a:pt x="82" y="71"/>
                    <a:pt x="89" y="64"/>
                    <a:pt x="95" y="57"/>
                  </a:cubicBezTo>
                  <a:cubicBezTo>
                    <a:pt x="99" y="60"/>
                    <a:pt x="103" y="63"/>
                    <a:pt x="107" y="67"/>
                  </a:cubicBezTo>
                  <a:cubicBezTo>
                    <a:pt x="107" y="67"/>
                    <a:pt x="110" y="70"/>
                    <a:pt x="110" y="70"/>
                  </a:cubicBezTo>
                  <a:cubicBezTo>
                    <a:pt x="110" y="72"/>
                    <a:pt x="102" y="79"/>
                    <a:pt x="101" y="80"/>
                  </a:cubicBezTo>
                  <a:cubicBezTo>
                    <a:pt x="92" y="90"/>
                    <a:pt x="81" y="100"/>
                    <a:pt x="74" y="109"/>
                  </a:cubicBezTo>
                  <a:cubicBezTo>
                    <a:pt x="51" y="88"/>
                    <a:pt x="28" y="64"/>
                    <a:pt x="4" y="42"/>
                  </a:cubicBezTo>
                  <a:cubicBezTo>
                    <a:pt x="3" y="41"/>
                    <a:pt x="0" y="37"/>
                    <a:pt x="0" y="37"/>
                  </a:cubicBezTo>
                  <a:cubicBezTo>
                    <a:pt x="0" y="36"/>
                    <a:pt x="7" y="30"/>
                    <a:pt x="9" y="28"/>
                  </a:cubicBezTo>
                  <a:cubicBezTo>
                    <a:pt x="18" y="19"/>
                    <a:pt x="28" y="9"/>
                    <a:pt x="36" y="0"/>
                  </a:cubicBezTo>
                  <a:cubicBezTo>
                    <a:pt x="38" y="3"/>
                    <a:pt x="43" y="7"/>
                    <a:pt x="47" y="10"/>
                  </a:cubicBezTo>
                  <a:cubicBezTo>
                    <a:pt x="47" y="11"/>
                    <a:pt x="50" y="14"/>
                    <a:pt x="50" y="14"/>
                  </a:cubicBezTo>
                  <a:cubicBezTo>
                    <a:pt x="50" y="15"/>
                    <a:pt x="46" y="18"/>
                    <a:pt x="45" y="19"/>
                  </a:cubicBezTo>
                  <a:cubicBezTo>
                    <a:pt x="40" y="24"/>
                    <a:pt x="35" y="30"/>
                    <a:pt x="30" y="34"/>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 name="Google Shape;85;p1"/>
            <p:cNvSpPr/>
            <p:nvPr/>
          </p:nvSpPr>
          <p:spPr>
            <a:xfrm>
              <a:off x="3194" y="1818"/>
              <a:ext cx="101" cy="100"/>
            </a:xfrm>
            <a:custGeom>
              <a:avLst/>
              <a:gdLst/>
              <a:ahLst/>
              <a:cxnLst/>
              <a:rect l="l" t="t" r="r" b="b"/>
              <a:pathLst>
                <a:path w="110" h="109" extrusionOk="0">
                  <a:moveTo>
                    <a:pt x="110" y="38"/>
                  </a:moveTo>
                  <a:cubicBezTo>
                    <a:pt x="106" y="41"/>
                    <a:pt x="103" y="45"/>
                    <a:pt x="99" y="48"/>
                  </a:cubicBezTo>
                  <a:cubicBezTo>
                    <a:pt x="99" y="49"/>
                    <a:pt x="96" y="52"/>
                    <a:pt x="96" y="52"/>
                  </a:cubicBezTo>
                  <a:cubicBezTo>
                    <a:pt x="95" y="52"/>
                    <a:pt x="92" y="48"/>
                    <a:pt x="91" y="47"/>
                  </a:cubicBezTo>
                  <a:cubicBezTo>
                    <a:pt x="86" y="41"/>
                    <a:pt x="81" y="36"/>
                    <a:pt x="76" y="31"/>
                  </a:cubicBezTo>
                  <a:cubicBezTo>
                    <a:pt x="71" y="35"/>
                    <a:pt x="67" y="40"/>
                    <a:pt x="62" y="45"/>
                  </a:cubicBezTo>
                  <a:cubicBezTo>
                    <a:pt x="67" y="51"/>
                    <a:pt x="74" y="57"/>
                    <a:pt x="79" y="63"/>
                  </a:cubicBezTo>
                  <a:cubicBezTo>
                    <a:pt x="74" y="68"/>
                    <a:pt x="69" y="72"/>
                    <a:pt x="65" y="77"/>
                  </a:cubicBezTo>
                  <a:cubicBezTo>
                    <a:pt x="59" y="71"/>
                    <a:pt x="53" y="65"/>
                    <a:pt x="47" y="59"/>
                  </a:cubicBezTo>
                  <a:cubicBezTo>
                    <a:pt x="42" y="63"/>
                    <a:pt x="36" y="69"/>
                    <a:pt x="31" y="74"/>
                  </a:cubicBezTo>
                  <a:cubicBezTo>
                    <a:pt x="38" y="81"/>
                    <a:pt x="44" y="88"/>
                    <a:pt x="51" y="95"/>
                  </a:cubicBezTo>
                  <a:cubicBezTo>
                    <a:pt x="48" y="98"/>
                    <a:pt x="44" y="102"/>
                    <a:pt x="40" y="106"/>
                  </a:cubicBezTo>
                  <a:cubicBezTo>
                    <a:pt x="40" y="106"/>
                    <a:pt x="37" y="109"/>
                    <a:pt x="37" y="109"/>
                  </a:cubicBezTo>
                  <a:cubicBezTo>
                    <a:pt x="36" y="109"/>
                    <a:pt x="29" y="101"/>
                    <a:pt x="28" y="99"/>
                  </a:cubicBezTo>
                  <a:cubicBezTo>
                    <a:pt x="19" y="90"/>
                    <a:pt x="8" y="79"/>
                    <a:pt x="0" y="71"/>
                  </a:cubicBezTo>
                  <a:cubicBezTo>
                    <a:pt x="25" y="47"/>
                    <a:pt x="50" y="24"/>
                    <a:pt x="74" y="0"/>
                  </a:cubicBezTo>
                  <a:cubicBezTo>
                    <a:pt x="86" y="13"/>
                    <a:pt x="99" y="25"/>
                    <a:pt x="110" y="38"/>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 name="Google Shape;86;p1"/>
            <p:cNvSpPr/>
            <p:nvPr/>
          </p:nvSpPr>
          <p:spPr>
            <a:xfrm>
              <a:off x="3921" y="1862"/>
              <a:ext cx="80" cy="85"/>
            </a:xfrm>
            <a:custGeom>
              <a:avLst/>
              <a:gdLst/>
              <a:ahLst/>
              <a:cxnLst/>
              <a:rect l="l" t="t" r="r" b="b"/>
              <a:pathLst>
                <a:path w="86" h="92" extrusionOk="0">
                  <a:moveTo>
                    <a:pt x="86" y="76"/>
                  </a:moveTo>
                  <a:cubicBezTo>
                    <a:pt x="81" y="80"/>
                    <a:pt x="77" y="83"/>
                    <a:pt x="73" y="88"/>
                  </a:cubicBezTo>
                  <a:cubicBezTo>
                    <a:pt x="72" y="88"/>
                    <a:pt x="69" y="92"/>
                    <a:pt x="68" y="92"/>
                  </a:cubicBezTo>
                  <a:cubicBezTo>
                    <a:pt x="67" y="92"/>
                    <a:pt x="61" y="83"/>
                    <a:pt x="60" y="82"/>
                  </a:cubicBezTo>
                  <a:cubicBezTo>
                    <a:pt x="40" y="60"/>
                    <a:pt x="19" y="36"/>
                    <a:pt x="0" y="16"/>
                  </a:cubicBezTo>
                  <a:cubicBezTo>
                    <a:pt x="5" y="10"/>
                    <a:pt x="11" y="5"/>
                    <a:pt x="17" y="0"/>
                  </a:cubicBezTo>
                  <a:cubicBezTo>
                    <a:pt x="40" y="25"/>
                    <a:pt x="62" y="51"/>
                    <a:pt x="86" y="76"/>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6" name="Google Shape;87;p1"/>
            <p:cNvSpPr/>
            <p:nvPr/>
          </p:nvSpPr>
          <p:spPr>
            <a:xfrm>
              <a:off x="3251" y="1867"/>
              <a:ext cx="100" cy="108"/>
            </a:xfrm>
            <a:custGeom>
              <a:avLst/>
              <a:gdLst/>
              <a:ahLst/>
              <a:cxnLst/>
              <a:rect l="l" t="t" r="r" b="b"/>
              <a:pathLst>
                <a:path w="108" h="118" extrusionOk="0">
                  <a:moveTo>
                    <a:pt x="70" y="67"/>
                  </a:moveTo>
                  <a:cubicBezTo>
                    <a:pt x="72" y="71"/>
                    <a:pt x="74" y="75"/>
                    <a:pt x="73" y="80"/>
                  </a:cubicBezTo>
                  <a:cubicBezTo>
                    <a:pt x="70" y="92"/>
                    <a:pt x="53" y="103"/>
                    <a:pt x="49" y="113"/>
                  </a:cubicBezTo>
                  <a:cubicBezTo>
                    <a:pt x="48" y="115"/>
                    <a:pt x="48" y="117"/>
                    <a:pt x="48" y="118"/>
                  </a:cubicBezTo>
                  <a:cubicBezTo>
                    <a:pt x="41" y="113"/>
                    <a:pt x="35" y="108"/>
                    <a:pt x="29" y="103"/>
                  </a:cubicBezTo>
                  <a:cubicBezTo>
                    <a:pt x="31" y="97"/>
                    <a:pt x="36" y="92"/>
                    <a:pt x="41" y="86"/>
                  </a:cubicBezTo>
                  <a:cubicBezTo>
                    <a:pt x="45" y="81"/>
                    <a:pt x="53" y="74"/>
                    <a:pt x="52" y="67"/>
                  </a:cubicBezTo>
                  <a:cubicBezTo>
                    <a:pt x="52" y="64"/>
                    <a:pt x="49" y="62"/>
                    <a:pt x="46" y="60"/>
                  </a:cubicBezTo>
                  <a:cubicBezTo>
                    <a:pt x="36" y="71"/>
                    <a:pt x="27" y="82"/>
                    <a:pt x="18" y="94"/>
                  </a:cubicBezTo>
                  <a:cubicBezTo>
                    <a:pt x="11" y="90"/>
                    <a:pt x="6" y="84"/>
                    <a:pt x="0" y="80"/>
                  </a:cubicBezTo>
                  <a:cubicBezTo>
                    <a:pt x="21" y="53"/>
                    <a:pt x="43" y="27"/>
                    <a:pt x="64" y="0"/>
                  </a:cubicBezTo>
                  <a:cubicBezTo>
                    <a:pt x="64" y="0"/>
                    <a:pt x="64" y="0"/>
                    <a:pt x="65" y="0"/>
                  </a:cubicBezTo>
                  <a:cubicBezTo>
                    <a:pt x="71" y="6"/>
                    <a:pt x="78" y="11"/>
                    <a:pt x="86" y="18"/>
                  </a:cubicBezTo>
                  <a:cubicBezTo>
                    <a:pt x="97" y="26"/>
                    <a:pt x="108" y="38"/>
                    <a:pt x="97" y="54"/>
                  </a:cubicBezTo>
                  <a:cubicBezTo>
                    <a:pt x="91" y="61"/>
                    <a:pt x="84" y="72"/>
                    <a:pt x="70" y="67"/>
                  </a:cubicBezTo>
                  <a:close/>
                  <a:moveTo>
                    <a:pt x="64" y="38"/>
                  </a:moveTo>
                  <a:cubicBezTo>
                    <a:pt x="63" y="39"/>
                    <a:pt x="56" y="45"/>
                    <a:pt x="56" y="46"/>
                  </a:cubicBezTo>
                  <a:cubicBezTo>
                    <a:pt x="56" y="48"/>
                    <a:pt x="59" y="49"/>
                    <a:pt x="61" y="49"/>
                  </a:cubicBezTo>
                  <a:cubicBezTo>
                    <a:pt x="63" y="50"/>
                    <a:pt x="65" y="51"/>
                    <a:pt x="66" y="51"/>
                  </a:cubicBezTo>
                  <a:cubicBezTo>
                    <a:pt x="71" y="51"/>
                    <a:pt x="79" y="41"/>
                    <a:pt x="78" y="36"/>
                  </a:cubicBezTo>
                  <a:cubicBezTo>
                    <a:pt x="77" y="33"/>
                    <a:pt x="74" y="31"/>
                    <a:pt x="71" y="28"/>
                  </a:cubicBezTo>
                  <a:cubicBezTo>
                    <a:pt x="68" y="31"/>
                    <a:pt x="67" y="34"/>
                    <a:pt x="64" y="38"/>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7" name="Google Shape;88;p1"/>
            <p:cNvSpPr/>
            <p:nvPr/>
          </p:nvSpPr>
          <p:spPr>
            <a:xfrm>
              <a:off x="3863" y="1897"/>
              <a:ext cx="88" cy="99"/>
            </a:xfrm>
            <a:custGeom>
              <a:avLst/>
              <a:gdLst/>
              <a:ahLst/>
              <a:cxnLst/>
              <a:rect l="l" t="t" r="r" b="b"/>
              <a:pathLst>
                <a:path w="95" h="107" extrusionOk="0">
                  <a:moveTo>
                    <a:pt x="34" y="1"/>
                  </a:moveTo>
                  <a:cubicBezTo>
                    <a:pt x="54" y="0"/>
                    <a:pt x="62" y="19"/>
                    <a:pt x="70" y="31"/>
                  </a:cubicBezTo>
                  <a:cubicBezTo>
                    <a:pt x="74" y="37"/>
                    <a:pt x="77" y="42"/>
                    <a:pt x="81" y="48"/>
                  </a:cubicBezTo>
                  <a:cubicBezTo>
                    <a:pt x="86" y="55"/>
                    <a:pt x="95" y="66"/>
                    <a:pt x="90" y="80"/>
                  </a:cubicBezTo>
                  <a:cubicBezTo>
                    <a:pt x="86" y="91"/>
                    <a:pt x="67" y="107"/>
                    <a:pt x="50" y="101"/>
                  </a:cubicBezTo>
                  <a:cubicBezTo>
                    <a:pt x="37" y="96"/>
                    <a:pt x="29" y="80"/>
                    <a:pt x="21" y="68"/>
                  </a:cubicBezTo>
                  <a:cubicBezTo>
                    <a:pt x="18" y="63"/>
                    <a:pt x="15" y="58"/>
                    <a:pt x="11" y="54"/>
                  </a:cubicBezTo>
                  <a:cubicBezTo>
                    <a:pt x="7" y="47"/>
                    <a:pt x="0" y="35"/>
                    <a:pt x="4" y="24"/>
                  </a:cubicBezTo>
                  <a:cubicBezTo>
                    <a:pt x="7" y="15"/>
                    <a:pt x="16" y="8"/>
                    <a:pt x="25" y="4"/>
                  </a:cubicBezTo>
                  <a:cubicBezTo>
                    <a:pt x="28" y="3"/>
                    <a:pt x="31" y="2"/>
                    <a:pt x="34" y="1"/>
                  </a:cubicBezTo>
                  <a:close/>
                  <a:moveTo>
                    <a:pt x="28" y="36"/>
                  </a:moveTo>
                  <a:cubicBezTo>
                    <a:pt x="35" y="47"/>
                    <a:pt x="44" y="59"/>
                    <a:pt x="51" y="70"/>
                  </a:cubicBezTo>
                  <a:cubicBezTo>
                    <a:pt x="53" y="73"/>
                    <a:pt x="57" y="81"/>
                    <a:pt x="62" y="81"/>
                  </a:cubicBezTo>
                  <a:cubicBezTo>
                    <a:pt x="65" y="81"/>
                    <a:pt x="69" y="79"/>
                    <a:pt x="69" y="76"/>
                  </a:cubicBezTo>
                  <a:cubicBezTo>
                    <a:pt x="70" y="71"/>
                    <a:pt x="64" y="64"/>
                    <a:pt x="62" y="61"/>
                  </a:cubicBezTo>
                  <a:cubicBezTo>
                    <a:pt x="55" y="50"/>
                    <a:pt x="50" y="43"/>
                    <a:pt x="43" y="33"/>
                  </a:cubicBezTo>
                  <a:cubicBezTo>
                    <a:pt x="40" y="29"/>
                    <a:pt x="36" y="21"/>
                    <a:pt x="30" y="22"/>
                  </a:cubicBezTo>
                  <a:cubicBezTo>
                    <a:pt x="23" y="24"/>
                    <a:pt x="25" y="31"/>
                    <a:pt x="28" y="36"/>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 name="Google Shape;89;p1"/>
            <p:cNvSpPr/>
            <p:nvPr/>
          </p:nvSpPr>
          <p:spPr>
            <a:xfrm>
              <a:off x="3328" y="1915"/>
              <a:ext cx="85" cy="97"/>
            </a:xfrm>
            <a:custGeom>
              <a:avLst/>
              <a:gdLst/>
              <a:ahLst/>
              <a:cxnLst/>
              <a:rect l="l" t="t" r="r" b="b"/>
              <a:pathLst>
                <a:path w="92" h="106" extrusionOk="0">
                  <a:moveTo>
                    <a:pt x="79" y="55"/>
                  </a:moveTo>
                  <a:cubicBezTo>
                    <a:pt x="73" y="52"/>
                    <a:pt x="67" y="47"/>
                    <a:pt x="61" y="44"/>
                  </a:cubicBezTo>
                  <a:cubicBezTo>
                    <a:pt x="61" y="39"/>
                    <a:pt x="68" y="36"/>
                    <a:pt x="66" y="30"/>
                  </a:cubicBezTo>
                  <a:cubicBezTo>
                    <a:pt x="65" y="22"/>
                    <a:pt x="55" y="24"/>
                    <a:pt x="53" y="29"/>
                  </a:cubicBezTo>
                  <a:cubicBezTo>
                    <a:pt x="50" y="35"/>
                    <a:pt x="56" y="48"/>
                    <a:pt x="58" y="53"/>
                  </a:cubicBezTo>
                  <a:cubicBezTo>
                    <a:pt x="60" y="60"/>
                    <a:pt x="63" y="69"/>
                    <a:pt x="63" y="77"/>
                  </a:cubicBezTo>
                  <a:cubicBezTo>
                    <a:pt x="62" y="92"/>
                    <a:pt x="50" y="105"/>
                    <a:pt x="36" y="105"/>
                  </a:cubicBezTo>
                  <a:cubicBezTo>
                    <a:pt x="20" y="106"/>
                    <a:pt x="2" y="92"/>
                    <a:pt x="1" y="77"/>
                  </a:cubicBezTo>
                  <a:cubicBezTo>
                    <a:pt x="0" y="67"/>
                    <a:pt x="5" y="61"/>
                    <a:pt x="10" y="52"/>
                  </a:cubicBezTo>
                  <a:cubicBezTo>
                    <a:pt x="17" y="56"/>
                    <a:pt x="23" y="60"/>
                    <a:pt x="30" y="64"/>
                  </a:cubicBezTo>
                  <a:cubicBezTo>
                    <a:pt x="27" y="67"/>
                    <a:pt x="17" y="85"/>
                    <a:pt x="31" y="85"/>
                  </a:cubicBezTo>
                  <a:cubicBezTo>
                    <a:pt x="36" y="85"/>
                    <a:pt x="40" y="80"/>
                    <a:pt x="39" y="72"/>
                  </a:cubicBezTo>
                  <a:cubicBezTo>
                    <a:pt x="38" y="60"/>
                    <a:pt x="27" y="48"/>
                    <a:pt x="28" y="32"/>
                  </a:cubicBezTo>
                  <a:cubicBezTo>
                    <a:pt x="30" y="17"/>
                    <a:pt x="42" y="0"/>
                    <a:pt x="62" y="5"/>
                  </a:cubicBezTo>
                  <a:cubicBezTo>
                    <a:pt x="72" y="8"/>
                    <a:pt x="84" y="17"/>
                    <a:pt x="87" y="25"/>
                  </a:cubicBezTo>
                  <a:cubicBezTo>
                    <a:pt x="92" y="36"/>
                    <a:pt x="85" y="46"/>
                    <a:pt x="79" y="55"/>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 name="Google Shape;90;p1"/>
            <p:cNvSpPr/>
            <p:nvPr/>
          </p:nvSpPr>
          <p:spPr>
            <a:xfrm>
              <a:off x="3398" y="1944"/>
              <a:ext cx="56" cy="96"/>
            </a:xfrm>
            <a:custGeom>
              <a:avLst/>
              <a:gdLst/>
              <a:ahLst/>
              <a:cxnLst/>
              <a:rect l="l" t="t" r="r" b="b"/>
              <a:pathLst>
                <a:path w="61" h="104" extrusionOk="0">
                  <a:moveTo>
                    <a:pt x="61" y="9"/>
                  </a:moveTo>
                  <a:cubicBezTo>
                    <a:pt x="48" y="40"/>
                    <a:pt x="35" y="72"/>
                    <a:pt x="22" y="104"/>
                  </a:cubicBezTo>
                  <a:cubicBezTo>
                    <a:pt x="15" y="101"/>
                    <a:pt x="8" y="98"/>
                    <a:pt x="0" y="95"/>
                  </a:cubicBezTo>
                  <a:cubicBezTo>
                    <a:pt x="10" y="72"/>
                    <a:pt x="20" y="48"/>
                    <a:pt x="30" y="24"/>
                  </a:cubicBezTo>
                  <a:cubicBezTo>
                    <a:pt x="33" y="16"/>
                    <a:pt x="36" y="6"/>
                    <a:pt x="40" y="0"/>
                  </a:cubicBezTo>
                  <a:cubicBezTo>
                    <a:pt x="47" y="3"/>
                    <a:pt x="54" y="6"/>
                    <a:pt x="61" y="9"/>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 name="Google Shape;91;p1"/>
            <p:cNvSpPr/>
            <p:nvPr/>
          </p:nvSpPr>
          <p:spPr>
            <a:xfrm>
              <a:off x="3462" y="1959"/>
              <a:ext cx="55" cy="100"/>
            </a:xfrm>
            <a:custGeom>
              <a:avLst/>
              <a:gdLst/>
              <a:ahLst/>
              <a:cxnLst/>
              <a:rect l="l" t="t" r="r" b="b"/>
              <a:pathLst>
                <a:path w="59" h="109" extrusionOk="0">
                  <a:moveTo>
                    <a:pt x="59" y="11"/>
                  </a:moveTo>
                  <a:cubicBezTo>
                    <a:pt x="57" y="18"/>
                    <a:pt x="56" y="24"/>
                    <a:pt x="55" y="31"/>
                  </a:cubicBezTo>
                  <a:cubicBezTo>
                    <a:pt x="50" y="30"/>
                    <a:pt x="45" y="29"/>
                    <a:pt x="40" y="28"/>
                  </a:cubicBezTo>
                  <a:cubicBezTo>
                    <a:pt x="34" y="54"/>
                    <a:pt x="29" y="82"/>
                    <a:pt x="23" y="109"/>
                  </a:cubicBezTo>
                  <a:cubicBezTo>
                    <a:pt x="15" y="107"/>
                    <a:pt x="8" y="105"/>
                    <a:pt x="0" y="104"/>
                  </a:cubicBezTo>
                  <a:cubicBezTo>
                    <a:pt x="6" y="77"/>
                    <a:pt x="11" y="50"/>
                    <a:pt x="17" y="23"/>
                  </a:cubicBezTo>
                  <a:cubicBezTo>
                    <a:pt x="13" y="22"/>
                    <a:pt x="7" y="21"/>
                    <a:pt x="3" y="20"/>
                  </a:cubicBezTo>
                  <a:cubicBezTo>
                    <a:pt x="3" y="13"/>
                    <a:pt x="5" y="7"/>
                    <a:pt x="6" y="0"/>
                  </a:cubicBezTo>
                  <a:cubicBezTo>
                    <a:pt x="24" y="4"/>
                    <a:pt x="41" y="8"/>
                    <a:pt x="59" y="11"/>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 name="Google Shape;92;p1"/>
            <p:cNvSpPr/>
            <p:nvPr/>
          </p:nvSpPr>
          <p:spPr>
            <a:xfrm>
              <a:off x="3712" y="1967"/>
              <a:ext cx="62" cy="101"/>
            </a:xfrm>
            <a:custGeom>
              <a:avLst/>
              <a:gdLst/>
              <a:ahLst/>
              <a:cxnLst/>
              <a:rect l="l" t="t" r="r" b="b"/>
              <a:pathLst>
                <a:path w="68" h="109" extrusionOk="0">
                  <a:moveTo>
                    <a:pt x="68" y="98"/>
                  </a:moveTo>
                  <a:cubicBezTo>
                    <a:pt x="61" y="100"/>
                    <a:pt x="52" y="101"/>
                    <a:pt x="44" y="102"/>
                  </a:cubicBezTo>
                  <a:cubicBezTo>
                    <a:pt x="42" y="96"/>
                    <a:pt x="40" y="91"/>
                    <a:pt x="39" y="85"/>
                  </a:cubicBezTo>
                  <a:cubicBezTo>
                    <a:pt x="33" y="85"/>
                    <a:pt x="29" y="86"/>
                    <a:pt x="23" y="87"/>
                  </a:cubicBezTo>
                  <a:cubicBezTo>
                    <a:pt x="23" y="93"/>
                    <a:pt x="24" y="99"/>
                    <a:pt x="24" y="106"/>
                  </a:cubicBezTo>
                  <a:cubicBezTo>
                    <a:pt x="15" y="106"/>
                    <a:pt x="8" y="108"/>
                    <a:pt x="0" y="109"/>
                  </a:cubicBezTo>
                  <a:cubicBezTo>
                    <a:pt x="1" y="74"/>
                    <a:pt x="2" y="39"/>
                    <a:pt x="3" y="5"/>
                  </a:cubicBezTo>
                  <a:cubicBezTo>
                    <a:pt x="13" y="3"/>
                    <a:pt x="24" y="2"/>
                    <a:pt x="33" y="0"/>
                  </a:cubicBezTo>
                  <a:cubicBezTo>
                    <a:pt x="33" y="0"/>
                    <a:pt x="33" y="0"/>
                    <a:pt x="33" y="0"/>
                  </a:cubicBezTo>
                  <a:cubicBezTo>
                    <a:pt x="35" y="1"/>
                    <a:pt x="38" y="9"/>
                    <a:pt x="38" y="12"/>
                  </a:cubicBezTo>
                  <a:cubicBezTo>
                    <a:pt x="48" y="40"/>
                    <a:pt x="59" y="72"/>
                    <a:pt x="68" y="98"/>
                  </a:cubicBezTo>
                  <a:close/>
                  <a:moveTo>
                    <a:pt x="23" y="68"/>
                  </a:moveTo>
                  <a:cubicBezTo>
                    <a:pt x="27" y="67"/>
                    <a:pt x="29" y="66"/>
                    <a:pt x="33" y="66"/>
                  </a:cubicBezTo>
                  <a:cubicBezTo>
                    <a:pt x="30" y="52"/>
                    <a:pt x="25" y="37"/>
                    <a:pt x="22" y="22"/>
                  </a:cubicBezTo>
                  <a:cubicBezTo>
                    <a:pt x="22" y="37"/>
                    <a:pt x="23" y="52"/>
                    <a:pt x="23" y="68"/>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 name="Google Shape;93;p1"/>
            <p:cNvSpPr/>
            <p:nvPr/>
          </p:nvSpPr>
          <p:spPr>
            <a:xfrm>
              <a:off x="3518" y="1975"/>
              <a:ext cx="63" cy="98"/>
            </a:xfrm>
            <a:custGeom>
              <a:avLst/>
              <a:gdLst/>
              <a:ahLst/>
              <a:cxnLst/>
              <a:rect l="l" t="t" r="r" b="b"/>
              <a:pathLst>
                <a:path w="68" h="106" extrusionOk="0">
                  <a:moveTo>
                    <a:pt x="58" y="3"/>
                  </a:moveTo>
                  <a:cubicBezTo>
                    <a:pt x="61" y="38"/>
                    <a:pt x="65" y="72"/>
                    <a:pt x="68" y="106"/>
                  </a:cubicBezTo>
                  <a:cubicBezTo>
                    <a:pt x="60" y="106"/>
                    <a:pt x="51" y="105"/>
                    <a:pt x="43" y="104"/>
                  </a:cubicBezTo>
                  <a:cubicBezTo>
                    <a:pt x="43" y="98"/>
                    <a:pt x="43" y="92"/>
                    <a:pt x="43" y="86"/>
                  </a:cubicBezTo>
                  <a:cubicBezTo>
                    <a:pt x="38" y="85"/>
                    <a:pt x="32" y="85"/>
                    <a:pt x="27" y="84"/>
                  </a:cubicBezTo>
                  <a:cubicBezTo>
                    <a:pt x="26" y="90"/>
                    <a:pt x="25" y="97"/>
                    <a:pt x="23" y="103"/>
                  </a:cubicBezTo>
                  <a:cubicBezTo>
                    <a:pt x="15" y="102"/>
                    <a:pt x="7" y="101"/>
                    <a:pt x="0" y="101"/>
                  </a:cubicBezTo>
                  <a:cubicBezTo>
                    <a:pt x="9" y="67"/>
                    <a:pt x="17" y="33"/>
                    <a:pt x="27" y="0"/>
                  </a:cubicBezTo>
                  <a:cubicBezTo>
                    <a:pt x="38" y="1"/>
                    <a:pt x="48" y="2"/>
                    <a:pt x="58" y="3"/>
                  </a:cubicBezTo>
                  <a:close/>
                  <a:moveTo>
                    <a:pt x="32" y="66"/>
                  </a:moveTo>
                  <a:cubicBezTo>
                    <a:pt x="35" y="67"/>
                    <a:pt x="39" y="66"/>
                    <a:pt x="42" y="67"/>
                  </a:cubicBezTo>
                  <a:cubicBezTo>
                    <a:pt x="42" y="51"/>
                    <a:pt x="41" y="36"/>
                    <a:pt x="40" y="21"/>
                  </a:cubicBezTo>
                  <a:cubicBezTo>
                    <a:pt x="38" y="37"/>
                    <a:pt x="34" y="51"/>
                    <a:pt x="32" y="66"/>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3" name="Google Shape;94;p1"/>
            <p:cNvSpPr/>
            <p:nvPr/>
          </p:nvSpPr>
          <p:spPr>
            <a:xfrm>
              <a:off x="3603" y="1979"/>
              <a:ext cx="60" cy="103"/>
            </a:xfrm>
            <a:custGeom>
              <a:avLst/>
              <a:gdLst/>
              <a:ahLst/>
              <a:cxnLst/>
              <a:rect l="l" t="t" r="r" b="b"/>
              <a:pathLst>
                <a:path w="65" h="111" extrusionOk="0">
                  <a:moveTo>
                    <a:pt x="62" y="38"/>
                  </a:moveTo>
                  <a:cubicBezTo>
                    <a:pt x="55" y="38"/>
                    <a:pt x="48" y="37"/>
                    <a:pt x="40" y="37"/>
                  </a:cubicBezTo>
                  <a:cubicBezTo>
                    <a:pt x="42" y="30"/>
                    <a:pt x="41" y="17"/>
                    <a:pt x="31" y="21"/>
                  </a:cubicBezTo>
                  <a:cubicBezTo>
                    <a:pt x="28" y="22"/>
                    <a:pt x="27" y="25"/>
                    <a:pt x="27" y="27"/>
                  </a:cubicBezTo>
                  <a:cubicBezTo>
                    <a:pt x="27" y="35"/>
                    <a:pt x="37" y="42"/>
                    <a:pt x="42" y="47"/>
                  </a:cubicBezTo>
                  <a:cubicBezTo>
                    <a:pt x="47" y="52"/>
                    <a:pt x="55" y="59"/>
                    <a:pt x="58" y="65"/>
                  </a:cubicBezTo>
                  <a:cubicBezTo>
                    <a:pt x="63" y="74"/>
                    <a:pt x="61" y="88"/>
                    <a:pt x="58" y="94"/>
                  </a:cubicBezTo>
                  <a:cubicBezTo>
                    <a:pt x="48" y="111"/>
                    <a:pt x="18" y="111"/>
                    <a:pt x="7" y="99"/>
                  </a:cubicBezTo>
                  <a:cubicBezTo>
                    <a:pt x="0" y="91"/>
                    <a:pt x="0" y="82"/>
                    <a:pt x="0" y="68"/>
                  </a:cubicBezTo>
                  <a:cubicBezTo>
                    <a:pt x="8" y="69"/>
                    <a:pt x="16" y="69"/>
                    <a:pt x="24" y="70"/>
                  </a:cubicBezTo>
                  <a:cubicBezTo>
                    <a:pt x="24" y="75"/>
                    <a:pt x="22" y="81"/>
                    <a:pt x="24" y="86"/>
                  </a:cubicBezTo>
                  <a:cubicBezTo>
                    <a:pt x="28" y="91"/>
                    <a:pt x="37" y="89"/>
                    <a:pt x="38" y="83"/>
                  </a:cubicBezTo>
                  <a:cubicBezTo>
                    <a:pt x="39" y="78"/>
                    <a:pt x="36" y="73"/>
                    <a:pt x="34" y="71"/>
                  </a:cubicBezTo>
                  <a:cubicBezTo>
                    <a:pt x="24" y="59"/>
                    <a:pt x="4" y="52"/>
                    <a:pt x="4" y="30"/>
                  </a:cubicBezTo>
                  <a:cubicBezTo>
                    <a:pt x="4" y="15"/>
                    <a:pt x="13" y="4"/>
                    <a:pt x="28" y="2"/>
                  </a:cubicBezTo>
                  <a:cubicBezTo>
                    <a:pt x="54" y="0"/>
                    <a:pt x="65" y="12"/>
                    <a:pt x="62" y="38"/>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4" name="Google Shape;95;p1"/>
            <p:cNvSpPr/>
            <p:nvPr/>
          </p:nvSpPr>
          <p:spPr>
            <a:xfrm>
              <a:off x="3081" y="1646"/>
              <a:ext cx="109" cy="88"/>
            </a:xfrm>
            <a:custGeom>
              <a:avLst/>
              <a:gdLst/>
              <a:ahLst/>
              <a:cxnLst/>
              <a:rect l="l" t="t" r="r" b="b"/>
              <a:pathLst>
                <a:path w="118" h="95" extrusionOk="0">
                  <a:moveTo>
                    <a:pt x="49" y="62"/>
                  </a:moveTo>
                  <a:cubicBezTo>
                    <a:pt x="49" y="64"/>
                    <a:pt x="54" y="61"/>
                    <a:pt x="56" y="60"/>
                  </a:cubicBezTo>
                  <a:cubicBezTo>
                    <a:pt x="73" y="53"/>
                    <a:pt x="93" y="47"/>
                    <a:pt x="111" y="40"/>
                  </a:cubicBezTo>
                  <a:cubicBezTo>
                    <a:pt x="113" y="48"/>
                    <a:pt x="116" y="55"/>
                    <a:pt x="118" y="62"/>
                  </a:cubicBezTo>
                  <a:cubicBezTo>
                    <a:pt x="85" y="73"/>
                    <a:pt x="53" y="84"/>
                    <a:pt x="21" y="95"/>
                  </a:cubicBezTo>
                  <a:cubicBezTo>
                    <a:pt x="19" y="87"/>
                    <a:pt x="16" y="80"/>
                    <a:pt x="13" y="72"/>
                  </a:cubicBezTo>
                  <a:cubicBezTo>
                    <a:pt x="32" y="58"/>
                    <a:pt x="51" y="43"/>
                    <a:pt x="72" y="31"/>
                  </a:cubicBezTo>
                  <a:cubicBezTo>
                    <a:pt x="52" y="39"/>
                    <a:pt x="29" y="47"/>
                    <a:pt x="7" y="55"/>
                  </a:cubicBezTo>
                  <a:cubicBezTo>
                    <a:pt x="5" y="48"/>
                    <a:pt x="2" y="40"/>
                    <a:pt x="0" y="33"/>
                  </a:cubicBezTo>
                  <a:cubicBezTo>
                    <a:pt x="32" y="22"/>
                    <a:pt x="64" y="11"/>
                    <a:pt x="96" y="0"/>
                  </a:cubicBezTo>
                  <a:cubicBezTo>
                    <a:pt x="99" y="7"/>
                    <a:pt x="102" y="16"/>
                    <a:pt x="105" y="24"/>
                  </a:cubicBezTo>
                  <a:cubicBezTo>
                    <a:pt x="87" y="37"/>
                    <a:pt x="69" y="50"/>
                    <a:pt x="49" y="62"/>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5" name="Google Shape;96;p1"/>
            <p:cNvSpPr/>
            <p:nvPr/>
          </p:nvSpPr>
          <p:spPr>
            <a:xfrm>
              <a:off x="4000" y="1745"/>
              <a:ext cx="111" cy="105"/>
            </a:xfrm>
            <a:custGeom>
              <a:avLst/>
              <a:gdLst/>
              <a:ahLst/>
              <a:cxnLst/>
              <a:rect l="l" t="t" r="r" b="b"/>
              <a:pathLst>
                <a:path w="121" h="114" extrusionOk="0">
                  <a:moveTo>
                    <a:pt x="39" y="56"/>
                  </a:moveTo>
                  <a:cubicBezTo>
                    <a:pt x="58" y="68"/>
                    <a:pt x="77" y="82"/>
                    <a:pt x="96" y="96"/>
                  </a:cubicBezTo>
                  <a:cubicBezTo>
                    <a:pt x="91" y="102"/>
                    <a:pt x="87" y="108"/>
                    <a:pt x="82" y="114"/>
                  </a:cubicBezTo>
                  <a:cubicBezTo>
                    <a:pt x="55" y="94"/>
                    <a:pt x="27" y="74"/>
                    <a:pt x="0" y="54"/>
                  </a:cubicBezTo>
                  <a:cubicBezTo>
                    <a:pt x="5" y="47"/>
                    <a:pt x="10" y="40"/>
                    <a:pt x="15" y="33"/>
                  </a:cubicBezTo>
                  <a:cubicBezTo>
                    <a:pt x="36" y="41"/>
                    <a:pt x="59" y="48"/>
                    <a:pt x="79" y="57"/>
                  </a:cubicBezTo>
                  <a:cubicBezTo>
                    <a:pt x="60" y="45"/>
                    <a:pt x="43" y="32"/>
                    <a:pt x="25" y="19"/>
                  </a:cubicBezTo>
                  <a:cubicBezTo>
                    <a:pt x="29" y="13"/>
                    <a:pt x="34" y="7"/>
                    <a:pt x="38" y="0"/>
                  </a:cubicBezTo>
                  <a:cubicBezTo>
                    <a:pt x="66" y="21"/>
                    <a:pt x="93" y="41"/>
                    <a:pt x="121" y="61"/>
                  </a:cubicBezTo>
                  <a:cubicBezTo>
                    <a:pt x="116" y="68"/>
                    <a:pt x="111" y="74"/>
                    <a:pt x="106" y="81"/>
                  </a:cubicBezTo>
                  <a:cubicBezTo>
                    <a:pt x="84" y="73"/>
                    <a:pt x="60" y="66"/>
                    <a:pt x="39" y="56"/>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6" name="Google Shape;97;p1"/>
            <p:cNvSpPr/>
            <p:nvPr/>
          </p:nvSpPr>
          <p:spPr>
            <a:xfrm>
              <a:off x="3769" y="1930"/>
              <a:ext cx="109" cy="117"/>
            </a:xfrm>
            <a:custGeom>
              <a:avLst/>
              <a:gdLst/>
              <a:ahLst/>
              <a:cxnLst/>
              <a:rect l="l" t="t" r="r" b="b"/>
              <a:pathLst>
                <a:path w="118" h="127" extrusionOk="0">
                  <a:moveTo>
                    <a:pt x="60" y="118"/>
                  </a:moveTo>
                  <a:cubicBezTo>
                    <a:pt x="53" y="122"/>
                    <a:pt x="46" y="124"/>
                    <a:pt x="39" y="127"/>
                  </a:cubicBezTo>
                  <a:cubicBezTo>
                    <a:pt x="26" y="95"/>
                    <a:pt x="12" y="65"/>
                    <a:pt x="0" y="32"/>
                  </a:cubicBezTo>
                  <a:cubicBezTo>
                    <a:pt x="11" y="28"/>
                    <a:pt x="22" y="23"/>
                    <a:pt x="33" y="19"/>
                  </a:cubicBezTo>
                  <a:cubicBezTo>
                    <a:pt x="42" y="35"/>
                    <a:pt x="52" y="50"/>
                    <a:pt x="60" y="68"/>
                  </a:cubicBezTo>
                  <a:cubicBezTo>
                    <a:pt x="55" y="52"/>
                    <a:pt x="50" y="32"/>
                    <a:pt x="46" y="14"/>
                  </a:cubicBezTo>
                  <a:cubicBezTo>
                    <a:pt x="56" y="9"/>
                    <a:pt x="68" y="4"/>
                    <a:pt x="79" y="0"/>
                  </a:cubicBezTo>
                  <a:cubicBezTo>
                    <a:pt x="92" y="32"/>
                    <a:pt x="105" y="63"/>
                    <a:pt x="118" y="95"/>
                  </a:cubicBezTo>
                  <a:cubicBezTo>
                    <a:pt x="111" y="97"/>
                    <a:pt x="104" y="100"/>
                    <a:pt x="97" y="103"/>
                  </a:cubicBezTo>
                  <a:cubicBezTo>
                    <a:pt x="87" y="78"/>
                    <a:pt x="76" y="53"/>
                    <a:pt x="66" y="27"/>
                  </a:cubicBezTo>
                  <a:cubicBezTo>
                    <a:pt x="72" y="53"/>
                    <a:pt x="79" y="81"/>
                    <a:pt x="85" y="108"/>
                  </a:cubicBezTo>
                  <a:cubicBezTo>
                    <a:pt x="81" y="110"/>
                    <a:pt x="76" y="112"/>
                    <a:pt x="72" y="114"/>
                  </a:cubicBezTo>
                  <a:cubicBezTo>
                    <a:pt x="57" y="91"/>
                    <a:pt x="42" y="67"/>
                    <a:pt x="28" y="44"/>
                  </a:cubicBezTo>
                  <a:cubicBezTo>
                    <a:pt x="39" y="68"/>
                    <a:pt x="49" y="94"/>
                    <a:pt x="60" y="118"/>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7" name="Google Shape;98;p1"/>
            <p:cNvSpPr/>
            <p:nvPr/>
          </p:nvSpPr>
          <p:spPr>
            <a:xfrm>
              <a:off x="3439" y="1221"/>
              <a:ext cx="76" cy="72"/>
            </a:xfrm>
            <a:custGeom>
              <a:avLst/>
              <a:gdLst/>
              <a:ahLst/>
              <a:cxnLst/>
              <a:rect l="l" t="t" r="r" b="b"/>
              <a:pathLst>
                <a:path w="82" h="78" extrusionOk="0">
                  <a:moveTo>
                    <a:pt x="41" y="0"/>
                  </a:moveTo>
                  <a:cubicBezTo>
                    <a:pt x="46" y="8"/>
                    <a:pt x="50" y="17"/>
                    <a:pt x="54" y="26"/>
                  </a:cubicBezTo>
                  <a:cubicBezTo>
                    <a:pt x="63" y="27"/>
                    <a:pt x="72" y="28"/>
                    <a:pt x="82" y="30"/>
                  </a:cubicBezTo>
                  <a:cubicBezTo>
                    <a:pt x="82" y="31"/>
                    <a:pt x="79" y="33"/>
                    <a:pt x="77" y="34"/>
                  </a:cubicBezTo>
                  <a:cubicBezTo>
                    <a:pt x="74" y="38"/>
                    <a:pt x="71" y="41"/>
                    <a:pt x="67" y="45"/>
                  </a:cubicBezTo>
                  <a:cubicBezTo>
                    <a:pt x="65" y="46"/>
                    <a:pt x="62" y="49"/>
                    <a:pt x="62" y="50"/>
                  </a:cubicBezTo>
                  <a:cubicBezTo>
                    <a:pt x="61" y="53"/>
                    <a:pt x="64" y="61"/>
                    <a:pt x="64" y="64"/>
                  </a:cubicBezTo>
                  <a:cubicBezTo>
                    <a:pt x="65" y="69"/>
                    <a:pt x="66" y="73"/>
                    <a:pt x="67" y="78"/>
                  </a:cubicBezTo>
                  <a:cubicBezTo>
                    <a:pt x="58" y="74"/>
                    <a:pt x="50" y="69"/>
                    <a:pt x="41" y="65"/>
                  </a:cubicBezTo>
                  <a:cubicBezTo>
                    <a:pt x="33" y="69"/>
                    <a:pt x="24" y="74"/>
                    <a:pt x="16" y="78"/>
                  </a:cubicBezTo>
                  <a:cubicBezTo>
                    <a:pt x="17" y="69"/>
                    <a:pt x="19" y="59"/>
                    <a:pt x="21" y="50"/>
                  </a:cubicBezTo>
                  <a:cubicBezTo>
                    <a:pt x="15" y="43"/>
                    <a:pt x="6" y="36"/>
                    <a:pt x="0" y="30"/>
                  </a:cubicBezTo>
                  <a:cubicBezTo>
                    <a:pt x="10" y="28"/>
                    <a:pt x="19" y="27"/>
                    <a:pt x="28" y="26"/>
                  </a:cubicBezTo>
                  <a:cubicBezTo>
                    <a:pt x="33" y="17"/>
                    <a:pt x="37" y="8"/>
                    <a:pt x="41" y="0"/>
                  </a:cubicBezTo>
                  <a:close/>
                  <a:moveTo>
                    <a:pt x="27" y="63"/>
                  </a:moveTo>
                  <a:cubicBezTo>
                    <a:pt x="32" y="60"/>
                    <a:pt x="37" y="57"/>
                    <a:pt x="41" y="55"/>
                  </a:cubicBezTo>
                  <a:cubicBezTo>
                    <a:pt x="46" y="58"/>
                    <a:pt x="51" y="60"/>
                    <a:pt x="56" y="63"/>
                  </a:cubicBezTo>
                  <a:cubicBezTo>
                    <a:pt x="54" y="57"/>
                    <a:pt x="54" y="52"/>
                    <a:pt x="52" y="46"/>
                  </a:cubicBezTo>
                  <a:cubicBezTo>
                    <a:pt x="57" y="43"/>
                    <a:pt x="60" y="39"/>
                    <a:pt x="65" y="35"/>
                  </a:cubicBezTo>
                  <a:cubicBezTo>
                    <a:pt x="59" y="35"/>
                    <a:pt x="54" y="34"/>
                    <a:pt x="48" y="33"/>
                  </a:cubicBezTo>
                  <a:cubicBezTo>
                    <a:pt x="46" y="28"/>
                    <a:pt x="44" y="23"/>
                    <a:pt x="41" y="19"/>
                  </a:cubicBezTo>
                  <a:cubicBezTo>
                    <a:pt x="39" y="24"/>
                    <a:pt x="36" y="28"/>
                    <a:pt x="34" y="33"/>
                  </a:cubicBezTo>
                  <a:cubicBezTo>
                    <a:pt x="29" y="34"/>
                    <a:pt x="24" y="34"/>
                    <a:pt x="18" y="35"/>
                  </a:cubicBezTo>
                  <a:cubicBezTo>
                    <a:pt x="21" y="39"/>
                    <a:pt x="27" y="42"/>
                    <a:pt x="30" y="47"/>
                  </a:cubicBezTo>
                  <a:cubicBezTo>
                    <a:pt x="29" y="52"/>
                    <a:pt x="27" y="58"/>
                    <a:pt x="27" y="63"/>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8" name="Google Shape;99;p1"/>
            <p:cNvSpPr/>
            <p:nvPr/>
          </p:nvSpPr>
          <p:spPr>
            <a:xfrm>
              <a:off x="3727" y="1221"/>
              <a:ext cx="76" cy="72"/>
            </a:xfrm>
            <a:custGeom>
              <a:avLst/>
              <a:gdLst/>
              <a:ahLst/>
              <a:cxnLst/>
              <a:rect l="l" t="t" r="r" b="b"/>
              <a:pathLst>
                <a:path w="82" h="78" extrusionOk="0">
                  <a:moveTo>
                    <a:pt x="40" y="0"/>
                  </a:moveTo>
                  <a:cubicBezTo>
                    <a:pt x="45" y="8"/>
                    <a:pt x="49" y="17"/>
                    <a:pt x="53" y="26"/>
                  </a:cubicBezTo>
                  <a:cubicBezTo>
                    <a:pt x="63" y="27"/>
                    <a:pt x="72" y="28"/>
                    <a:pt x="81" y="30"/>
                  </a:cubicBezTo>
                  <a:cubicBezTo>
                    <a:pt x="82" y="31"/>
                    <a:pt x="80" y="31"/>
                    <a:pt x="79" y="32"/>
                  </a:cubicBezTo>
                  <a:cubicBezTo>
                    <a:pt x="74" y="38"/>
                    <a:pt x="67" y="44"/>
                    <a:pt x="61" y="50"/>
                  </a:cubicBezTo>
                  <a:cubicBezTo>
                    <a:pt x="63" y="59"/>
                    <a:pt x="64" y="69"/>
                    <a:pt x="66" y="78"/>
                  </a:cubicBezTo>
                  <a:cubicBezTo>
                    <a:pt x="58" y="75"/>
                    <a:pt x="49" y="69"/>
                    <a:pt x="41" y="65"/>
                  </a:cubicBezTo>
                  <a:cubicBezTo>
                    <a:pt x="32" y="69"/>
                    <a:pt x="24" y="74"/>
                    <a:pt x="15" y="78"/>
                  </a:cubicBezTo>
                  <a:cubicBezTo>
                    <a:pt x="17" y="69"/>
                    <a:pt x="18" y="59"/>
                    <a:pt x="20" y="50"/>
                  </a:cubicBezTo>
                  <a:cubicBezTo>
                    <a:pt x="14" y="43"/>
                    <a:pt x="5" y="36"/>
                    <a:pt x="0" y="30"/>
                  </a:cubicBezTo>
                  <a:cubicBezTo>
                    <a:pt x="9" y="28"/>
                    <a:pt x="18" y="27"/>
                    <a:pt x="28" y="26"/>
                  </a:cubicBezTo>
                  <a:cubicBezTo>
                    <a:pt x="32" y="17"/>
                    <a:pt x="36" y="8"/>
                    <a:pt x="40" y="0"/>
                  </a:cubicBezTo>
                  <a:close/>
                  <a:moveTo>
                    <a:pt x="33" y="33"/>
                  </a:moveTo>
                  <a:cubicBezTo>
                    <a:pt x="28" y="34"/>
                    <a:pt x="23" y="34"/>
                    <a:pt x="18" y="35"/>
                  </a:cubicBezTo>
                  <a:cubicBezTo>
                    <a:pt x="20" y="39"/>
                    <a:pt x="26" y="42"/>
                    <a:pt x="29" y="47"/>
                  </a:cubicBezTo>
                  <a:cubicBezTo>
                    <a:pt x="28" y="52"/>
                    <a:pt x="27" y="57"/>
                    <a:pt x="26" y="62"/>
                  </a:cubicBezTo>
                  <a:cubicBezTo>
                    <a:pt x="31" y="60"/>
                    <a:pt x="36" y="57"/>
                    <a:pt x="41" y="55"/>
                  </a:cubicBezTo>
                  <a:cubicBezTo>
                    <a:pt x="45" y="57"/>
                    <a:pt x="50" y="60"/>
                    <a:pt x="55" y="62"/>
                  </a:cubicBezTo>
                  <a:cubicBezTo>
                    <a:pt x="54" y="57"/>
                    <a:pt x="53" y="52"/>
                    <a:pt x="52" y="47"/>
                  </a:cubicBezTo>
                  <a:cubicBezTo>
                    <a:pt x="54" y="45"/>
                    <a:pt x="56" y="43"/>
                    <a:pt x="58" y="41"/>
                  </a:cubicBezTo>
                  <a:cubicBezTo>
                    <a:pt x="60" y="39"/>
                    <a:pt x="63" y="37"/>
                    <a:pt x="63" y="35"/>
                  </a:cubicBezTo>
                  <a:cubicBezTo>
                    <a:pt x="58" y="34"/>
                    <a:pt x="53" y="34"/>
                    <a:pt x="48" y="33"/>
                  </a:cubicBezTo>
                  <a:cubicBezTo>
                    <a:pt x="45" y="28"/>
                    <a:pt x="43" y="23"/>
                    <a:pt x="40" y="18"/>
                  </a:cubicBezTo>
                  <a:cubicBezTo>
                    <a:pt x="38" y="23"/>
                    <a:pt x="36" y="28"/>
                    <a:pt x="33" y="33"/>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9" name="Google Shape;100;p1"/>
            <p:cNvSpPr/>
            <p:nvPr/>
          </p:nvSpPr>
          <p:spPr>
            <a:xfrm>
              <a:off x="3364" y="1183"/>
              <a:ext cx="513" cy="477"/>
            </a:xfrm>
            <a:custGeom>
              <a:avLst/>
              <a:gdLst/>
              <a:ahLst/>
              <a:cxnLst/>
              <a:rect l="l" t="t" r="r" b="b"/>
              <a:pathLst>
                <a:path w="555" h="516" extrusionOk="0">
                  <a:moveTo>
                    <a:pt x="446" y="6"/>
                  </a:moveTo>
                  <a:cubicBezTo>
                    <a:pt x="444" y="5"/>
                    <a:pt x="439" y="0"/>
                    <a:pt x="439" y="0"/>
                  </a:cubicBezTo>
                  <a:cubicBezTo>
                    <a:pt x="439" y="0"/>
                    <a:pt x="436" y="2"/>
                    <a:pt x="435" y="3"/>
                  </a:cubicBezTo>
                  <a:cubicBezTo>
                    <a:pt x="425" y="9"/>
                    <a:pt x="415" y="15"/>
                    <a:pt x="406" y="20"/>
                  </a:cubicBezTo>
                  <a:cubicBezTo>
                    <a:pt x="370" y="38"/>
                    <a:pt x="332" y="50"/>
                    <a:pt x="278" y="50"/>
                  </a:cubicBezTo>
                  <a:cubicBezTo>
                    <a:pt x="207" y="50"/>
                    <a:pt x="162" y="29"/>
                    <a:pt x="118" y="0"/>
                  </a:cubicBezTo>
                  <a:cubicBezTo>
                    <a:pt x="99" y="16"/>
                    <a:pt x="78" y="34"/>
                    <a:pt x="59" y="52"/>
                  </a:cubicBezTo>
                  <a:cubicBezTo>
                    <a:pt x="40" y="68"/>
                    <a:pt x="22" y="84"/>
                    <a:pt x="4" y="99"/>
                  </a:cubicBezTo>
                  <a:cubicBezTo>
                    <a:pt x="3" y="100"/>
                    <a:pt x="0" y="101"/>
                    <a:pt x="1" y="102"/>
                  </a:cubicBezTo>
                  <a:cubicBezTo>
                    <a:pt x="25" y="107"/>
                    <a:pt x="40" y="121"/>
                    <a:pt x="48" y="141"/>
                  </a:cubicBezTo>
                  <a:cubicBezTo>
                    <a:pt x="57" y="162"/>
                    <a:pt x="55" y="191"/>
                    <a:pt x="55" y="221"/>
                  </a:cubicBezTo>
                  <a:cubicBezTo>
                    <a:pt x="55" y="320"/>
                    <a:pt x="58" y="421"/>
                    <a:pt x="132" y="445"/>
                  </a:cubicBezTo>
                  <a:cubicBezTo>
                    <a:pt x="181" y="461"/>
                    <a:pt x="238" y="470"/>
                    <a:pt x="268" y="505"/>
                  </a:cubicBezTo>
                  <a:cubicBezTo>
                    <a:pt x="271" y="508"/>
                    <a:pt x="274" y="513"/>
                    <a:pt x="278" y="516"/>
                  </a:cubicBezTo>
                  <a:cubicBezTo>
                    <a:pt x="285" y="509"/>
                    <a:pt x="291" y="501"/>
                    <a:pt x="299" y="494"/>
                  </a:cubicBezTo>
                  <a:cubicBezTo>
                    <a:pt x="322" y="475"/>
                    <a:pt x="358" y="465"/>
                    <a:pt x="390" y="456"/>
                  </a:cubicBezTo>
                  <a:cubicBezTo>
                    <a:pt x="413" y="449"/>
                    <a:pt x="437" y="443"/>
                    <a:pt x="452" y="431"/>
                  </a:cubicBezTo>
                  <a:cubicBezTo>
                    <a:pt x="498" y="391"/>
                    <a:pt x="502" y="307"/>
                    <a:pt x="502" y="221"/>
                  </a:cubicBezTo>
                  <a:cubicBezTo>
                    <a:pt x="502" y="191"/>
                    <a:pt x="500" y="163"/>
                    <a:pt x="508" y="141"/>
                  </a:cubicBezTo>
                  <a:cubicBezTo>
                    <a:pt x="517" y="121"/>
                    <a:pt x="531" y="106"/>
                    <a:pt x="555" y="102"/>
                  </a:cubicBezTo>
                  <a:cubicBezTo>
                    <a:pt x="520" y="70"/>
                    <a:pt x="483" y="38"/>
                    <a:pt x="446" y="6"/>
                  </a:cubicBezTo>
                  <a:close/>
                  <a:moveTo>
                    <a:pt x="252" y="145"/>
                  </a:moveTo>
                  <a:cubicBezTo>
                    <a:pt x="253" y="138"/>
                    <a:pt x="252" y="130"/>
                    <a:pt x="252" y="123"/>
                  </a:cubicBezTo>
                  <a:cubicBezTo>
                    <a:pt x="257" y="123"/>
                    <a:pt x="261" y="123"/>
                    <a:pt x="265" y="123"/>
                  </a:cubicBezTo>
                  <a:cubicBezTo>
                    <a:pt x="265" y="130"/>
                    <a:pt x="265" y="138"/>
                    <a:pt x="265" y="145"/>
                  </a:cubicBezTo>
                  <a:cubicBezTo>
                    <a:pt x="272" y="146"/>
                    <a:pt x="281" y="145"/>
                    <a:pt x="289" y="145"/>
                  </a:cubicBezTo>
                  <a:cubicBezTo>
                    <a:pt x="291" y="139"/>
                    <a:pt x="289" y="130"/>
                    <a:pt x="290" y="123"/>
                  </a:cubicBezTo>
                  <a:cubicBezTo>
                    <a:pt x="294" y="123"/>
                    <a:pt x="298" y="123"/>
                    <a:pt x="303" y="123"/>
                  </a:cubicBezTo>
                  <a:cubicBezTo>
                    <a:pt x="303" y="130"/>
                    <a:pt x="303" y="138"/>
                    <a:pt x="303" y="145"/>
                  </a:cubicBezTo>
                  <a:cubicBezTo>
                    <a:pt x="310" y="146"/>
                    <a:pt x="319" y="145"/>
                    <a:pt x="327" y="145"/>
                  </a:cubicBezTo>
                  <a:cubicBezTo>
                    <a:pt x="327" y="138"/>
                    <a:pt x="327" y="130"/>
                    <a:pt x="327" y="123"/>
                  </a:cubicBezTo>
                  <a:cubicBezTo>
                    <a:pt x="331" y="123"/>
                    <a:pt x="335" y="123"/>
                    <a:pt x="340" y="123"/>
                  </a:cubicBezTo>
                  <a:cubicBezTo>
                    <a:pt x="340" y="133"/>
                    <a:pt x="340" y="142"/>
                    <a:pt x="340" y="152"/>
                  </a:cubicBezTo>
                  <a:cubicBezTo>
                    <a:pt x="298" y="152"/>
                    <a:pt x="257" y="152"/>
                    <a:pt x="215" y="152"/>
                  </a:cubicBezTo>
                  <a:cubicBezTo>
                    <a:pt x="215" y="142"/>
                    <a:pt x="215" y="132"/>
                    <a:pt x="216" y="123"/>
                  </a:cubicBezTo>
                  <a:cubicBezTo>
                    <a:pt x="220" y="123"/>
                    <a:pt x="224" y="123"/>
                    <a:pt x="228" y="123"/>
                  </a:cubicBezTo>
                  <a:cubicBezTo>
                    <a:pt x="228" y="130"/>
                    <a:pt x="228" y="138"/>
                    <a:pt x="228" y="145"/>
                  </a:cubicBezTo>
                  <a:cubicBezTo>
                    <a:pt x="235" y="146"/>
                    <a:pt x="244" y="145"/>
                    <a:pt x="252" y="145"/>
                  </a:cubicBezTo>
                  <a:close/>
                  <a:moveTo>
                    <a:pt x="346" y="171"/>
                  </a:moveTo>
                  <a:cubicBezTo>
                    <a:pt x="350" y="171"/>
                    <a:pt x="354" y="171"/>
                    <a:pt x="358" y="171"/>
                  </a:cubicBezTo>
                  <a:cubicBezTo>
                    <a:pt x="358" y="177"/>
                    <a:pt x="358" y="184"/>
                    <a:pt x="358" y="191"/>
                  </a:cubicBezTo>
                  <a:cubicBezTo>
                    <a:pt x="365" y="192"/>
                    <a:pt x="373" y="191"/>
                    <a:pt x="381" y="191"/>
                  </a:cubicBezTo>
                  <a:cubicBezTo>
                    <a:pt x="381" y="184"/>
                    <a:pt x="381" y="178"/>
                    <a:pt x="381" y="171"/>
                  </a:cubicBezTo>
                  <a:cubicBezTo>
                    <a:pt x="384" y="171"/>
                    <a:pt x="388" y="171"/>
                    <a:pt x="392" y="171"/>
                  </a:cubicBezTo>
                  <a:cubicBezTo>
                    <a:pt x="392" y="178"/>
                    <a:pt x="392" y="184"/>
                    <a:pt x="392" y="191"/>
                  </a:cubicBezTo>
                  <a:cubicBezTo>
                    <a:pt x="399" y="191"/>
                    <a:pt x="407" y="191"/>
                    <a:pt x="414" y="191"/>
                  </a:cubicBezTo>
                  <a:cubicBezTo>
                    <a:pt x="415" y="185"/>
                    <a:pt x="414" y="177"/>
                    <a:pt x="415" y="171"/>
                  </a:cubicBezTo>
                  <a:cubicBezTo>
                    <a:pt x="418" y="171"/>
                    <a:pt x="422" y="171"/>
                    <a:pt x="426" y="171"/>
                  </a:cubicBezTo>
                  <a:cubicBezTo>
                    <a:pt x="426" y="181"/>
                    <a:pt x="426" y="192"/>
                    <a:pt x="426" y="202"/>
                  </a:cubicBezTo>
                  <a:cubicBezTo>
                    <a:pt x="397" y="202"/>
                    <a:pt x="367" y="202"/>
                    <a:pt x="337" y="202"/>
                  </a:cubicBezTo>
                  <a:cubicBezTo>
                    <a:pt x="337" y="196"/>
                    <a:pt x="337" y="191"/>
                    <a:pt x="337" y="185"/>
                  </a:cubicBezTo>
                  <a:cubicBezTo>
                    <a:pt x="340" y="185"/>
                    <a:pt x="342" y="185"/>
                    <a:pt x="345" y="185"/>
                  </a:cubicBezTo>
                  <a:cubicBezTo>
                    <a:pt x="346" y="181"/>
                    <a:pt x="345" y="175"/>
                    <a:pt x="346" y="171"/>
                  </a:cubicBezTo>
                  <a:close/>
                  <a:moveTo>
                    <a:pt x="489" y="227"/>
                  </a:moveTo>
                  <a:cubicBezTo>
                    <a:pt x="470" y="227"/>
                    <a:pt x="451" y="227"/>
                    <a:pt x="432" y="227"/>
                  </a:cubicBezTo>
                  <a:cubicBezTo>
                    <a:pt x="432" y="206"/>
                    <a:pt x="432" y="186"/>
                    <a:pt x="432" y="165"/>
                  </a:cubicBezTo>
                  <a:cubicBezTo>
                    <a:pt x="425" y="164"/>
                    <a:pt x="417" y="165"/>
                    <a:pt x="409" y="165"/>
                  </a:cubicBezTo>
                  <a:cubicBezTo>
                    <a:pt x="408" y="171"/>
                    <a:pt x="409" y="179"/>
                    <a:pt x="409" y="186"/>
                  </a:cubicBezTo>
                  <a:cubicBezTo>
                    <a:pt x="405" y="186"/>
                    <a:pt x="401" y="186"/>
                    <a:pt x="398" y="186"/>
                  </a:cubicBezTo>
                  <a:cubicBezTo>
                    <a:pt x="398" y="179"/>
                    <a:pt x="398" y="172"/>
                    <a:pt x="398" y="165"/>
                  </a:cubicBezTo>
                  <a:cubicBezTo>
                    <a:pt x="391" y="164"/>
                    <a:pt x="382" y="165"/>
                    <a:pt x="375" y="165"/>
                  </a:cubicBezTo>
                  <a:cubicBezTo>
                    <a:pt x="375" y="172"/>
                    <a:pt x="375" y="179"/>
                    <a:pt x="375" y="186"/>
                  </a:cubicBezTo>
                  <a:cubicBezTo>
                    <a:pt x="371" y="186"/>
                    <a:pt x="367" y="186"/>
                    <a:pt x="364" y="186"/>
                  </a:cubicBezTo>
                  <a:cubicBezTo>
                    <a:pt x="364" y="179"/>
                    <a:pt x="364" y="172"/>
                    <a:pt x="364" y="165"/>
                  </a:cubicBezTo>
                  <a:cubicBezTo>
                    <a:pt x="358" y="164"/>
                    <a:pt x="351" y="165"/>
                    <a:pt x="345" y="165"/>
                  </a:cubicBezTo>
                  <a:cubicBezTo>
                    <a:pt x="346" y="157"/>
                    <a:pt x="345" y="149"/>
                    <a:pt x="346" y="143"/>
                  </a:cubicBezTo>
                  <a:cubicBezTo>
                    <a:pt x="396" y="143"/>
                    <a:pt x="445" y="143"/>
                    <a:pt x="495" y="143"/>
                  </a:cubicBezTo>
                  <a:cubicBezTo>
                    <a:pt x="486" y="164"/>
                    <a:pt x="491" y="197"/>
                    <a:pt x="489" y="227"/>
                  </a:cubicBezTo>
                  <a:close/>
                  <a:moveTo>
                    <a:pt x="362" y="315"/>
                  </a:moveTo>
                  <a:cubicBezTo>
                    <a:pt x="362" y="308"/>
                    <a:pt x="362" y="302"/>
                    <a:pt x="362" y="296"/>
                  </a:cubicBezTo>
                  <a:cubicBezTo>
                    <a:pt x="369" y="296"/>
                    <a:pt x="376" y="296"/>
                    <a:pt x="383" y="296"/>
                  </a:cubicBezTo>
                  <a:cubicBezTo>
                    <a:pt x="383" y="302"/>
                    <a:pt x="383" y="308"/>
                    <a:pt x="383" y="315"/>
                  </a:cubicBezTo>
                  <a:cubicBezTo>
                    <a:pt x="376" y="315"/>
                    <a:pt x="369" y="315"/>
                    <a:pt x="362" y="315"/>
                  </a:cubicBezTo>
                  <a:close/>
                  <a:moveTo>
                    <a:pt x="383" y="321"/>
                  </a:moveTo>
                  <a:cubicBezTo>
                    <a:pt x="383" y="328"/>
                    <a:pt x="383" y="336"/>
                    <a:pt x="383" y="343"/>
                  </a:cubicBezTo>
                  <a:cubicBezTo>
                    <a:pt x="380" y="343"/>
                    <a:pt x="376" y="343"/>
                    <a:pt x="373" y="343"/>
                  </a:cubicBezTo>
                  <a:cubicBezTo>
                    <a:pt x="373" y="336"/>
                    <a:pt x="373" y="328"/>
                    <a:pt x="373" y="321"/>
                  </a:cubicBezTo>
                  <a:cubicBezTo>
                    <a:pt x="376" y="321"/>
                    <a:pt x="380" y="321"/>
                    <a:pt x="383" y="321"/>
                  </a:cubicBezTo>
                  <a:close/>
                  <a:moveTo>
                    <a:pt x="341" y="321"/>
                  </a:moveTo>
                  <a:cubicBezTo>
                    <a:pt x="350" y="321"/>
                    <a:pt x="358" y="321"/>
                    <a:pt x="367" y="321"/>
                  </a:cubicBezTo>
                  <a:cubicBezTo>
                    <a:pt x="367" y="328"/>
                    <a:pt x="367" y="336"/>
                    <a:pt x="367" y="343"/>
                  </a:cubicBezTo>
                  <a:cubicBezTo>
                    <a:pt x="358" y="343"/>
                    <a:pt x="350" y="343"/>
                    <a:pt x="341" y="343"/>
                  </a:cubicBezTo>
                  <a:cubicBezTo>
                    <a:pt x="341" y="336"/>
                    <a:pt x="341" y="327"/>
                    <a:pt x="341" y="321"/>
                  </a:cubicBezTo>
                  <a:close/>
                  <a:moveTo>
                    <a:pt x="188" y="321"/>
                  </a:moveTo>
                  <a:cubicBezTo>
                    <a:pt x="197" y="321"/>
                    <a:pt x="205" y="321"/>
                    <a:pt x="214" y="321"/>
                  </a:cubicBezTo>
                  <a:cubicBezTo>
                    <a:pt x="214" y="328"/>
                    <a:pt x="214" y="336"/>
                    <a:pt x="214" y="343"/>
                  </a:cubicBezTo>
                  <a:cubicBezTo>
                    <a:pt x="205" y="343"/>
                    <a:pt x="197" y="343"/>
                    <a:pt x="188" y="343"/>
                  </a:cubicBezTo>
                  <a:cubicBezTo>
                    <a:pt x="188" y="336"/>
                    <a:pt x="188" y="327"/>
                    <a:pt x="188" y="321"/>
                  </a:cubicBezTo>
                  <a:close/>
                  <a:moveTo>
                    <a:pt x="166" y="257"/>
                  </a:moveTo>
                  <a:cubicBezTo>
                    <a:pt x="166" y="271"/>
                    <a:pt x="166" y="285"/>
                    <a:pt x="166" y="299"/>
                  </a:cubicBezTo>
                  <a:cubicBezTo>
                    <a:pt x="134" y="299"/>
                    <a:pt x="101" y="299"/>
                    <a:pt x="69" y="299"/>
                  </a:cubicBezTo>
                  <a:cubicBezTo>
                    <a:pt x="67" y="279"/>
                    <a:pt x="67" y="258"/>
                    <a:pt x="66" y="236"/>
                  </a:cubicBezTo>
                  <a:cubicBezTo>
                    <a:pt x="66" y="236"/>
                    <a:pt x="66" y="236"/>
                    <a:pt x="67" y="235"/>
                  </a:cubicBezTo>
                  <a:cubicBezTo>
                    <a:pt x="86" y="235"/>
                    <a:pt x="105" y="235"/>
                    <a:pt x="124" y="235"/>
                  </a:cubicBezTo>
                  <a:cubicBezTo>
                    <a:pt x="124" y="242"/>
                    <a:pt x="124" y="249"/>
                    <a:pt x="124" y="256"/>
                  </a:cubicBezTo>
                  <a:cubicBezTo>
                    <a:pt x="137" y="257"/>
                    <a:pt x="152" y="257"/>
                    <a:pt x="166" y="257"/>
                  </a:cubicBezTo>
                  <a:close/>
                  <a:moveTo>
                    <a:pt x="147" y="230"/>
                  </a:moveTo>
                  <a:cubicBezTo>
                    <a:pt x="147" y="237"/>
                    <a:pt x="147" y="244"/>
                    <a:pt x="147" y="251"/>
                  </a:cubicBezTo>
                  <a:cubicBezTo>
                    <a:pt x="141" y="251"/>
                    <a:pt x="136" y="251"/>
                    <a:pt x="130" y="251"/>
                  </a:cubicBezTo>
                  <a:cubicBezTo>
                    <a:pt x="130" y="244"/>
                    <a:pt x="130" y="237"/>
                    <a:pt x="130" y="230"/>
                  </a:cubicBezTo>
                  <a:cubicBezTo>
                    <a:pt x="136" y="230"/>
                    <a:pt x="141" y="230"/>
                    <a:pt x="147" y="230"/>
                  </a:cubicBezTo>
                  <a:close/>
                  <a:moveTo>
                    <a:pt x="130" y="224"/>
                  </a:moveTo>
                  <a:cubicBezTo>
                    <a:pt x="130" y="219"/>
                    <a:pt x="130" y="213"/>
                    <a:pt x="130" y="208"/>
                  </a:cubicBezTo>
                  <a:cubicBezTo>
                    <a:pt x="134" y="208"/>
                    <a:pt x="138" y="208"/>
                    <a:pt x="142" y="208"/>
                  </a:cubicBezTo>
                  <a:cubicBezTo>
                    <a:pt x="142" y="213"/>
                    <a:pt x="142" y="219"/>
                    <a:pt x="142" y="224"/>
                  </a:cubicBezTo>
                  <a:cubicBezTo>
                    <a:pt x="138" y="224"/>
                    <a:pt x="134" y="224"/>
                    <a:pt x="130" y="224"/>
                  </a:cubicBezTo>
                  <a:close/>
                  <a:moveTo>
                    <a:pt x="153" y="251"/>
                  </a:moveTo>
                  <a:cubicBezTo>
                    <a:pt x="153" y="244"/>
                    <a:pt x="153" y="236"/>
                    <a:pt x="153" y="230"/>
                  </a:cubicBezTo>
                  <a:cubicBezTo>
                    <a:pt x="163" y="230"/>
                    <a:pt x="172" y="230"/>
                    <a:pt x="182" y="230"/>
                  </a:cubicBezTo>
                  <a:cubicBezTo>
                    <a:pt x="182" y="237"/>
                    <a:pt x="182" y="244"/>
                    <a:pt x="182" y="251"/>
                  </a:cubicBezTo>
                  <a:cubicBezTo>
                    <a:pt x="172" y="251"/>
                    <a:pt x="163" y="251"/>
                    <a:pt x="153" y="251"/>
                  </a:cubicBezTo>
                  <a:close/>
                  <a:moveTo>
                    <a:pt x="148" y="224"/>
                  </a:moveTo>
                  <a:cubicBezTo>
                    <a:pt x="148" y="219"/>
                    <a:pt x="148" y="213"/>
                    <a:pt x="148" y="208"/>
                  </a:cubicBezTo>
                  <a:cubicBezTo>
                    <a:pt x="155" y="208"/>
                    <a:pt x="162" y="208"/>
                    <a:pt x="169" y="208"/>
                  </a:cubicBezTo>
                  <a:cubicBezTo>
                    <a:pt x="169" y="213"/>
                    <a:pt x="169" y="219"/>
                    <a:pt x="169" y="224"/>
                  </a:cubicBezTo>
                  <a:cubicBezTo>
                    <a:pt x="162" y="224"/>
                    <a:pt x="155" y="224"/>
                    <a:pt x="148" y="224"/>
                  </a:cubicBezTo>
                  <a:close/>
                  <a:moveTo>
                    <a:pt x="331" y="185"/>
                  </a:moveTo>
                  <a:cubicBezTo>
                    <a:pt x="331" y="191"/>
                    <a:pt x="331" y="196"/>
                    <a:pt x="331" y="202"/>
                  </a:cubicBezTo>
                  <a:cubicBezTo>
                    <a:pt x="321" y="202"/>
                    <a:pt x="310" y="202"/>
                    <a:pt x="299" y="202"/>
                  </a:cubicBezTo>
                  <a:cubicBezTo>
                    <a:pt x="300" y="197"/>
                    <a:pt x="299" y="190"/>
                    <a:pt x="300" y="185"/>
                  </a:cubicBezTo>
                  <a:cubicBezTo>
                    <a:pt x="310" y="185"/>
                    <a:pt x="321" y="185"/>
                    <a:pt x="331" y="185"/>
                  </a:cubicBezTo>
                  <a:close/>
                  <a:moveTo>
                    <a:pt x="317" y="179"/>
                  </a:moveTo>
                  <a:cubicBezTo>
                    <a:pt x="317" y="172"/>
                    <a:pt x="317" y="165"/>
                    <a:pt x="317" y="157"/>
                  </a:cubicBezTo>
                  <a:cubicBezTo>
                    <a:pt x="325" y="157"/>
                    <a:pt x="332" y="157"/>
                    <a:pt x="340" y="157"/>
                  </a:cubicBezTo>
                  <a:cubicBezTo>
                    <a:pt x="340" y="165"/>
                    <a:pt x="340" y="172"/>
                    <a:pt x="340" y="179"/>
                  </a:cubicBezTo>
                  <a:cubicBezTo>
                    <a:pt x="332" y="179"/>
                    <a:pt x="325" y="179"/>
                    <a:pt x="317" y="179"/>
                  </a:cubicBezTo>
                  <a:close/>
                  <a:moveTo>
                    <a:pt x="366" y="230"/>
                  </a:moveTo>
                  <a:cubicBezTo>
                    <a:pt x="366" y="237"/>
                    <a:pt x="366" y="244"/>
                    <a:pt x="366" y="251"/>
                  </a:cubicBezTo>
                  <a:cubicBezTo>
                    <a:pt x="356" y="251"/>
                    <a:pt x="345" y="251"/>
                    <a:pt x="335" y="251"/>
                  </a:cubicBezTo>
                  <a:cubicBezTo>
                    <a:pt x="335" y="244"/>
                    <a:pt x="334" y="236"/>
                    <a:pt x="335" y="230"/>
                  </a:cubicBezTo>
                  <a:cubicBezTo>
                    <a:pt x="345" y="230"/>
                    <a:pt x="356" y="230"/>
                    <a:pt x="366" y="230"/>
                  </a:cubicBezTo>
                  <a:close/>
                  <a:moveTo>
                    <a:pt x="362" y="224"/>
                  </a:moveTo>
                  <a:cubicBezTo>
                    <a:pt x="362" y="219"/>
                    <a:pt x="362" y="213"/>
                    <a:pt x="362" y="208"/>
                  </a:cubicBezTo>
                  <a:cubicBezTo>
                    <a:pt x="368" y="208"/>
                    <a:pt x="374" y="208"/>
                    <a:pt x="380" y="208"/>
                  </a:cubicBezTo>
                  <a:cubicBezTo>
                    <a:pt x="380" y="213"/>
                    <a:pt x="380" y="219"/>
                    <a:pt x="380" y="224"/>
                  </a:cubicBezTo>
                  <a:cubicBezTo>
                    <a:pt x="374" y="224"/>
                    <a:pt x="368" y="224"/>
                    <a:pt x="362" y="224"/>
                  </a:cubicBezTo>
                  <a:close/>
                  <a:moveTo>
                    <a:pt x="356" y="224"/>
                  </a:moveTo>
                  <a:cubicBezTo>
                    <a:pt x="344" y="224"/>
                    <a:pt x="331" y="224"/>
                    <a:pt x="318" y="224"/>
                  </a:cubicBezTo>
                  <a:cubicBezTo>
                    <a:pt x="319" y="219"/>
                    <a:pt x="318" y="213"/>
                    <a:pt x="319" y="208"/>
                  </a:cubicBezTo>
                  <a:cubicBezTo>
                    <a:pt x="331" y="208"/>
                    <a:pt x="344" y="208"/>
                    <a:pt x="356" y="208"/>
                  </a:cubicBezTo>
                  <a:cubicBezTo>
                    <a:pt x="356" y="213"/>
                    <a:pt x="356" y="219"/>
                    <a:pt x="356" y="224"/>
                  </a:cubicBezTo>
                  <a:close/>
                  <a:moveTo>
                    <a:pt x="317" y="299"/>
                  </a:moveTo>
                  <a:cubicBezTo>
                    <a:pt x="290" y="299"/>
                    <a:pt x="264" y="299"/>
                    <a:pt x="238" y="299"/>
                  </a:cubicBezTo>
                  <a:cubicBezTo>
                    <a:pt x="235" y="270"/>
                    <a:pt x="250" y="250"/>
                    <a:pt x="273" y="248"/>
                  </a:cubicBezTo>
                  <a:cubicBezTo>
                    <a:pt x="296" y="246"/>
                    <a:pt x="314" y="262"/>
                    <a:pt x="317" y="282"/>
                  </a:cubicBezTo>
                  <a:cubicBezTo>
                    <a:pt x="318" y="287"/>
                    <a:pt x="316" y="293"/>
                    <a:pt x="317" y="299"/>
                  </a:cubicBezTo>
                  <a:close/>
                  <a:moveTo>
                    <a:pt x="238" y="345"/>
                  </a:moveTo>
                  <a:cubicBezTo>
                    <a:pt x="238" y="345"/>
                    <a:pt x="239" y="345"/>
                    <a:pt x="239" y="345"/>
                  </a:cubicBezTo>
                  <a:cubicBezTo>
                    <a:pt x="239" y="346"/>
                    <a:pt x="238" y="346"/>
                    <a:pt x="238" y="347"/>
                  </a:cubicBezTo>
                  <a:cubicBezTo>
                    <a:pt x="237" y="347"/>
                    <a:pt x="238" y="346"/>
                    <a:pt x="238" y="345"/>
                  </a:cubicBezTo>
                  <a:close/>
                  <a:moveTo>
                    <a:pt x="238" y="343"/>
                  </a:moveTo>
                  <a:cubicBezTo>
                    <a:pt x="238" y="332"/>
                    <a:pt x="238" y="320"/>
                    <a:pt x="238" y="309"/>
                  </a:cubicBezTo>
                  <a:cubicBezTo>
                    <a:pt x="238" y="309"/>
                    <a:pt x="238" y="308"/>
                    <a:pt x="238" y="308"/>
                  </a:cubicBezTo>
                  <a:cubicBezTo>
                    <a:pt x="264" y="308"/>
                    <a:pt x="291" y="308"/>
                    <a:pt x="317" y="308"/>
                  </a:cubicBezTo>
                  <a:cubicBezTo>
                    <a:pt x="317" y="320"/>
                    <a:pt x="317" y="331"/>
                    <a:pt x="317" y="343"/>
                  </a:cubicBezTo>
                  <a:cubicBezTo>
                    <a:pt x="290" y="343"/>
                    <a:pt x="264" y="343"/>
                    <a:pt x="238" y="343"/>
                  </a:cubicBezTo>
                  <a:close/>
                  <a:moveTo>
                    <a:pt x="232" y="300"/>
                  </a:moveTo>
                  <a:cubicBezTo>
                    <a:pt x="232" y="304"/>
                    <a:pt x="232" y="307"/>
                    <a:pt x="232" y="310"/>
                  </a:cubicBezTo>
                  <a:cubicBezTo>
                    <a:pt x="228" y="310"/>
                    <a:pt x="224" y="310"/>
                    <a:pt x="220" y="310"/>
                  </a:cubicBezTo>
                  <a:cubicBezTo>
                    <a:pt x="220" y="307"/>
                    <a:pt x="220" y="304"/>
                    <a:pt x="220" y="300"/>
                  </a:cubicBezTo>
                  <a:cubicBezTo>
                    <a:pt x="224" y="300"/>
                    <a:pt x="228" y="300"/>
                    <a:pt x="232" y="300"/>
                  </a:cubicBezTo>
                  <a:close/>
                  <a:moveTo>
                    <a:pt x="220" y="294"/>
                  </a:moveTo>
                  <a:cubicBezTo>
                    <a:pt x="220" y="290"/>
                    <a:pt x="220" y="287"/>
                    <a:pt x="220" y="284"/>
                  </a:cubicBezTo>
                  <a:cubicBezTo>
                    <a:pt x="224" y="284"/>
                    <a:pt x="228" y="284"/>
                    <a:pt x="232" y="284"/>
                  </a:cubicBezTo>
                  <a:cubicBezTo>
                    <a:pt x="232" y="287"/>
                    <a:pt x="232" y="290"/>
                    <a:pt x="232" y="294"/>
                  </a:cubicBezTo>
                  <a:cubicBezTo>
                    <a:pt x="228" y="294"/>
                    <a:pt x="224" y="294"/>
                    <a:pt x="220" y="294"/>
                  </a:cubicBezTo>
                  <a:close/>
                  <a:moveTo>
                    <a:pt x="232" y="316"/>
                  </a:moveTo>
                  <a:cubicBezTo>
                    <a:pt x="232" y="320"/>
                    <a:pt x="232" y="323"/>
                    <a:pt x="232" y="327"/>
                  </a:cubicBezTo>
                  <a:cubicBezTo>
                    <a:pt x="228" y="327"/>
                    <a:pt x="224" y="327"/>
                    <a:pt x="220" y="327"/>
                  </a:cubicBezTo>
                  <a:cubicBezTo>
                    <a:pt x="220" y="323"/>
                    <a:pt x="220" y="320"/>
                    <a:pt x="220" y="316"/>
                  </a:cubicBezTo>
                  <a:cubicBezTo>
                    <a:pt x="224" y="316"/>
                    <a:pt x="228" y="316"/>
                    <a:pt x="232" y="316"/>
                  </a:cubicBezTo>
                  <a:close/>
                  <a:moveTo>
                    <a:pt x="242" y="224"/>
                  </a:moveTo>
                  <a:cubicBezTo>
                    <a:pt x="243" y="219"/>
                    <a:pt x="242" y="213"/>
                    <a:pt x="243" y="208"/>
                  </a:cubicBezTo>
                  <a:cubicBezTo>
                    <a:pt x="253" y="208"/>
                    <a:pt x="264" y="208"/>
                    <a:pt x="274" y="208"/>
                  </a:cubicBezTo>
                  <a:cubicBezTo>
                    <a:pt x="274" y="213"/>
                    <a:pt x="274" y="219"/>
                    <a:pt x="274" y="224"/>
                  </a:cubicBezTo>
                  <a:cubicBezTo>
                    <a:pt x="264" y="224"/>
                    <a:pt x="253" y="224"/>
                    <a:pt x="242" y="224"/>
                  </a:cubicBezTo>
                  <a:close/>
                  <a:moveTo>
                    <a:pt x="274" y="230"/>
                  </a:moveTo>
                  <a:cubicBezTo>
                    <a:pt x="274" y="234"/>
                    <a:pt x="274" y="238"/>
                    <a:pt x="274" y="243"/>
                  </a:cubicBezTo>
                  <a:cubicBezTo>
                    <a:pt x="270" y="243"/>
                    <a:pt x="266" y="244"/>
                    <a:pt x="262" y="245"/>
                  </a:cubicBezTo>
                  <a:cubicBezTo>
                    <a:pt x="261" y="241"/>
                    <a:pt x="259" y="237"/>
                    <a:pt x="258" y="233"/>
                  </a:cubicBezTo>
                  <a:cubicBezTo>
                    <a:pt x="262" y="231"/>
                    <a:pt x="268" y="230"/>
                    <a:pt x="274" y="230"/>
                  </a:cubicBezTo>
                  <a:close/>
                  <a:moveTo>
                    <a:pt x="256" y="247"/>
                  </a:moveTo>
                  <a:cubicBezTo>
                    <a:pt x="254" y="250"/>
                    <a:pt x="250" y="251"/>
                    <a:pt x="248" y="254"/>
                  </a:cubicBezTo>
                  <a:cubicBezTo>
                    <a:pt x="245" y="250"/>
                    <a:pt x="241" y="248"/>
                    <a:pt x="238" y="244"/>
                  </a:cubicBezTo>
                  <a:cubicBezTo>
                    <a:pt x="243" y="241"/>
                    <a:pt x="247" y="237"/>
                    <a:pt x="252" y="235"/>
                  </a:cubicBezTo>
                  <a:cubicBezTo>
                    <a:pt x="253" y="239"/>
                    <a:pt x="255" y="243"/>
                    <a:pt x="256" y="247"/>
                  </a:cubicBezTo>
                  <a:close/>
                  <a:moveTo>
                    <a:pt x="250" y="230"/>
                  </a:moveTo>
                  <a:cubicBezTo>
                    <a:pt x="240" y="234"/>
                    <a:pt x="232" y="242"/>
                    <a:pt x="226" y="248"/>
                  </a:cubicBezTo>
                  <a:cubicBezTo>
                    <a:pt x="226" y="242"/>
                    <a:pt x="226" y="236"/>
                    <a:pt x="226" y="230"/>
                  </a:cubicBezTo>
                  <a:cubicBezTo>
                    <a:pt x="234" y="230"/>
                    <a:pt x="242" y="230"/>
                    <a:pt x="250" y="230"/>
                  </a:cubicBezTo>
                  <a:close/>
                  <a:moveTo>
                    <a:pt x="233" y="248"/>
                  </a:moveTo>
                  <a:cubicBezTo>
                    <a:pt x="237" y="251"/>
                    <a:pt x="241" y="254"/>
                    <a:pt x="243" y="258"/>
                  </a:cubicBezTo>
                  <a:cubicBezTo>
                    <a:pt x="242" y="260"/>
                    <a:pt x="240" y="262"/>
                    <a:pt x="239" y="264"/>
                  </a:cubicBezTo>
                  <a:cubicBezTo>
                    <a:pt x="235" y="262"/>
                    <a:pt x="230" y="261"/>
                    <a:pt x="225" y="260"/>
                  </a:cubicBezTo>
                  <a:cubicBezTo>
                    <a:pt x="227" y="255"/>
                    <a:pt x="231" y="252"/>
                    <a:pt x="233" y="248"/>
                  </a:cubicBezTo>
                  <a:close/>
                  <a:moveTo>
                    <a:pt x="305" y="230"/>
                  </a:moveTo>
                  <a:cubicBezTo>
                    <a:pt x="312" y="229"/>
                    <a:pt x="321" y="230"/>
                    <a:pt x="329" y="230"/>
                  </a:cubicBezTo>
                  <a:cubicBezTo>
                    <a:pt x="329" y="236"/>
                    <a:pt x="329" y="242"/>
                    <a:pt x="329" y="247"/>
                  </a:cubicBezTo>
                  <a:cubicBezTo>
                    <a:pt x="328" y="248"/>
                    <a:pt x="327" y="246"/>
                    <a:pt x="326" y="246"/>
                  </a:cubicBezTo>
                  <a:cubicBezTo>
                    <a:pt x="321" y="240"/>
                    <a:pt x="314" y="233"/>
                    <a:pt x="305" y="230"/>
                  </a:cubicBezTo>
                  <a:close/>
                  <a:moveTo>
                    <a:pt x="316" y="244"/>
                  </a:moveTo>
                  <a:cubicBezTo>
                    <a:pt x="313" y="247"/>
                    <a:pt x="310" y="251"/>
                    <a:pt x="306" y="253"/>
                  </a:cubicBezTo>
                  <a:cubicBezTo>
                    <a:pt x="304" y="251"/>
                    <a:pt x="301" y="249"/>
                    <a:pt x="297" y="247"/>
                  </a:cubicBezTo>
                  <a:cubicBezTo>
                    <a:pt x="299" y="243"/>
                    <a:pt x="301" y="239"/>
                    <a:pt x="302" y="235"/>
                  </a:cubicBezTo>
                  <a:cubicBezTo>
                    <a:pt x="307" y="237"/>
                    <a:pt x="312" y="240"/>
                    <a:pt x="316" y="244"/>
                  </a:cubicBezTo>
                  <a:close/>
                  <a:moveTo>
                    <a:pt x="313" y="224"/>
                  </a:moveTo>
                  <a:cubicBezTo>
                    <a:pt x="302" y="224"/>
                    <a:pt x="291" y="224"/>
                    <a:pt x="281" y="224"/>
                  </a:cubicBezTo>
                  <a:cubicBezTo>
                    <a:pt x="281" y="219"/>
                    <a:pt x="280" y="213"/>
                    <a:pt x="281" y="208"/>
                  </a:cubicBezTo>
                  <a:cubicBezTo>
                    <a:pt x="291" y="208"/>
                    <a:pt x="302" y="208"/>
                    <a:pt x="313" y="208"/>
                  </a:cubicBezTo>
                  <a:cubicBezTo>
                    <a:pt x="313" y="213"/>
                    <a:pt x="313" y="219"/>
                    <a:pt x="313" y="224"/>
                  </a:cubicBezTo>
                  <a:close/>
                  <a:moveTo>
                    <a:pt x="296" y="232"/>
                  </a:moveTo>
                  <a:cubicBezTo>
                    <a:pt x="295" y="237"/>
                    <a:pt x="293" y="241"/>
                    <a:pt x="292" y="245"/>
                  </a:cubicBezTo>
                  <a:cubicBezTo>
                    <a:pt x="289" y="244"/>
                    <a:pt x="285" y="243"/>
                    <a:pt x="281" y="243"/>
                  </a:cubicBezTo>
                  <a:cubicBezTo>
                    <a:pt x="281" y="238"/>
                    <a:pt x="281" y="234"/>
                    <a:pt x="281" y="230"/>
                  </a:cubicBezTo>
                  <a:cubicBezTo>
                    <a:pt x="287" y="230"/>
                    <a:pt x="291" y="231"/>
                    <a:pt x="296" y="232"/>
                  </a:cubicBezTo>
                  <a:close/>
                  <a:moveTo>
                    <a:pt x="316" y="263"/>
                  </a:moveTo>
                  <a:cubicBezTo>
                    <a:pt x="314" y="262"/>
                    <a:pt x="313" y="259"/>
                    <a:pt x="311" y="258"/>
                  </a:cubicBezTo>
                  <a:cubicBezTo>
                    <a:pt x="314" y="254"/>
                    <a:pt x="317" y="251"/>
                    <a:pt x="320" y="248"/>
                  </a:cubicBezTo>
                  <a:cubicBezTo>
                    <a:pt x="324" y="251"/>
                    <a:pt x="327" y="255"/>
                    <a:pt x="329" y="260"/>
                  </a:cubicBezTo>
                  <a:cubicBezTo>
                    <a:pt x="325" y="261"/>
                    <a:pt x="320" y="262"/>
                    <a:pt x="316" y="263"/>
                  </a:cubicBezTo>
                  <a:close/>
                  <a:moveTo>
                    <a:pt x="311" y="179"/>
                  </a:moveTo>
                  <a:cubicBezTo>
                    <a:pt x="301" y="179"/>
                    <a:pt x="291" y="179"/>
                    <a:pt x="282" y="179"/>
                  </a:cubicBezTo>
                  <a:cubicBezTo>
                    <a:pt x="282" y="172"/>
                    <a:pt x="281" y="164"/>
                    <a:pt x="282" y="157"/>
                  </a:cubicBezTo>
                  <a:cubicBezTo>
                    <a:pt x="292" y="157"/>
                    <a:pt x="301" y="157"/>
                    <a:pt x="311" y="157"/>
                  </a:cubicBezTo>
                  <a:cubicBezTo>
                    <a:pt x="311" y="165"/>
                    <a:pt x="311" y="172"/>
                    <a:pt x="311" y="179"/>
                  </a:cubicBezTo>
                  <a:close/>
                  <a:moveTo>
                    <a:pt x="293" y="185"/>
                  </a:moveTo>
                  <a:cubicBezTo>
                    <a:pt x="293" y="191"/>
                    <a:pt x="293" y="196"/>
                    <a:pt x="293" y="202"/>
                  </a:cubicBezTo>
                  <a:cubicBezTo>
                    <a:pt x="283" y="202"/>
                    <a:pt x="272" y="202"/>
                    <a:pt x="262" y="202"/>
                  </a:cubicBezTo>
                  <a:cubicBezTo>
                    <a:pt x="262" y="197"/>
                    <a:pt x="261" y="190"/>
                    <a:pt x="262" y="185"/>
                  </a:cubicBezTo>
                  <a:cubicBezTo>
                    <a:pt x="272" y="185"/>
                    <a:pt x="283" y="185"/>
                    <a:pt x="293" y="185"/>
                  </a:cubicBezTo>
                  <a:close/>
                  <a:moveTo>
                    <a:pt x="275" y="179"/>
                  </a:moveTo>
                  <a:cubicBezTo>
                    <a:pt x="266" y="179"/>
                    <a:pt x="256" y="179"/>
                    <a:pt x="246" y="179"/>
                  </a:cubicBezTo>
                  <a:cubicBezTo>
                    <a:pt x="246" y="172"/>
                    <a:pt x="245" y="164"/>
                    <a:pt x="246" y="157"/>
                  </a:cubicBezTo>
                  <a:cubicBezTo>
                    <a:pt x="256" y="157"/>
                    <a:pt x="266" y="157"/>
                    <a:pt x="275" y="157"/>
                  </a:cubicBezTo>
                  <a:cubicBezTo>
                    <a:pt x="275" y="165"/>
                    <a:pt x="275" y="172"/>
                    <a:pt x="275" y="179"/>
                  </a:cubicBezTo>
                  <a:close/>
                  <a:moveTo>
                    <a:pt x="255" y="185"/>
                  </a:moveTo>
                  <a:cubicBezTo>
                    <a:pt x="255" y="191"/>
                    <a:pt x="255" y="196"/>
                    <a:pt x="255" y="202"/>
                  </a:cubicBezTo>
                  <a:cubicBezTo>
                    <a:pt x="245" y="202"/>
                    <a:pt x="234" y="202"/>
                    <a:pt x="224" y="202"/>
                  </a:cubicBezTo>
                  <a:cubicBezTo>
                    <a:pt x="224" y="197"/>
                    <a:pt x="223" y="190"/>
                    <a:pt x="224" y="185"/>
                  </a:cubicBezTo>
                  <a:cubicBezTo>
                    <a:pt x="235" y="185"/>
                    <a:pt x="245" y="185"/>
                    <a:pt x="255" y="185"/>
                  </a:cubicBezTo>
                  <a:close/>
                  <a:moveTo>
                    <a:pt x="237" y="208"/>
                  </a:moveTo>
                  <a:cubicBezTo>
                    <a:pt x="237" y="213"/>
                    <a:pt x="237" y="219"/>
                    <a:pt x="237" y="224"/>
                  </a:cubicBezTo>
                  <a:cubicBezTo>
                    <a:pt x="224" y="224"/>
                    <a:pt x="211" y="224"/>
                    <a:pt x="198" y="224"/>
                  </a:cubicBezTo>
                  <a:cubicBezTo>
                    <a:pt x="199" y="219"/>
                    <a:pt x="198" y="213"/>
                    <a:pt x="199" y="208"/>
                  </a:cubicBezTo>
                  <a:cubicBezTo>
                    <a:pt x="211" y="208"/>
                    <a:pt x="224" y="208"/>
                    <a:pt x="237" y="208"/>
                  </a:cubicBezTo>
                  <a:close/>
                  <a:moveTo>
                    <a:pt x="220" y="230"/>
                  </a:moveTo>
                  <a:cubicBezTo>
                    <a:pt x="220" y="237"/>
                    <a:pt x="220" y="244"/>
                    <a:pt x="220" y="251"/>
                  </a:cubicBezTo>
                  <a:cubicBezTo>
                    <a:pt x="209" y="251"/>
                    <a:pt x="199" y="251"/>
                    <a:pt x="188" y="251"/>
                  </a:cubicBezTo>
                  <a:cubicBezTo>
                    <a:pt x="188" y="244"/>
                    <a:pt x="188" y="236"/>
                    <a:pt x="188" y="230"/>
                  </a:cubicBezTo>
                  <a:cubicBezTo>
                    <a:pt x="199" y="230"/>
                    <a:pt x="209" y="230"/>
                    <a:pt x="220" y="230"/>
                  </a:cubicBezTo>
                  <a:close/>
                  <a:moveTo>
                    <a:pt x="172" y="268"/>
                  </a:moveTo>
                  <a:cubicBezTo>
                    <a:pt x="172" y="264"/>
                    <a:pt x="172" y="261"/>
                    <a:pt x="172" y="257"/>
                  </a:cubicBezTo>
                  <a:cubicBezTo>
                    <a:pt x="180" y="257"/>
                    <a:pt x="189" y="257"/>
                    <a:pt x="197" y="257"/>
                  </a:cubicBezTo>
                  <a:cubicBezTo>
                    <a:pt x="197" y="261"/>
                    <a:pt x="197" y="264"/>
                    <a:pt x="197" y="268"/>
                  </a:cubicBezTo>
                  <a:cubicBezTo>
                    <a:pt x="189" y="268"/>
                    <a:pt x="180" y="268"/>
                    <a:pt x="172" y="268"/>
                  </a:cubicBezTo>
                  <a:close/>
                  <a:moveTo>
                    <a:pt x="182" y="274"/>
                  </a:moveTo>
                  <a:cubicBezTo>
                    <a:pt x="182" y="279"/>
                    <a:pt x="182" y="284"/>
                    <a:pt x="182" y="289"/>
                  </a:cubicBezTo>
                  <a:cubicBezTo>
                    <a:pt x="179" y="289"/>
                    <a:pt x="176" y="289"/>
                    <a:pt x="172" y="289"/>
                  </a:cubicBezTo>
                  <a:cubicBezTo>
                    <a:pt x="172" y="284"/>
                    <a:pt x="172" y="279"/>
                    <a:pt x="172" y="274"/>
                  </a:cubicBezTo>
                  <a:cubicBezTo>
                    <a:pt x="176" y="274"/>
                    <a:pt x="179" y="274"/>
                    <a:pt x="182" y="274"/>
                  </a:cubicBezTo>
                  <a:close/>
                  <a:moveTo>
                    <a:pt x="193" y="224"/>
                  </a:moveTo>
                  <a:cubicBezTo>
                    <a:pt x="187" y="224"/>
                    <a:pt x="181" y="224"/>
                    <a:pt x="175" y="224"/>
                  </a:cubicBezTo>
                  <a:cubicBezTo>
                    <a:pt x="175" y="219"/>
                    <a:pt x="175" y="213"/>
                    <a:pt x="175" y="208"/>
                  </a:cubicBezTo>
                  <a:cubicBezTo>
                    <a:pt x="181" y="208"/>
                    <a:pt x="187" y="208"/>
                    <a:pt x="193" y="208"/>
                  </a:cubicBezTo>
                  <a:cubicBezTo>
                    <a:pt x="193" y="213"/>
                    <a:pt x="193" y="219"/>
                    <a:pt x="193" y="224"/>
                  </a:cubicBezTo>
                  <a:close/>
                  <a:moveTo>
                    <a:pt x="172" y="321"/>
                  </a:moveTo>
                  <a:cubicBezTo>
                    <a:pt x="176" y="321"/>
                    <a:pt x="179" y="321"/>
                    <a:pt x="182" y="321"/>
                  </a:cubicBezTo>
                  <a:cubicBezTo>
                    <a:pt x="182" y="328"/>
                    <a:pt x="182" y="336"/>
                    <a:pt x="182" y="343"/>
                  </a:cubicBezTo>
                  <a:cubicBezTo>
                    <a:pt x="179" y="343"/>
                    <a:pt x="176" y="343"/>
                    <a:pt x="172" y="343"/>
                  </a:cubicBezTo>
                  <a:cubicBezTo>
                    <a:pt x="172" y="336"/>
                    <a:pt x="172" y="328"/>
                    <a:pt x="172" y="321"/>
                  </a:cubicBezTo>
                  <a:close/>
                  <a:moveTo>
                    <a:pt x="172" y="315"/>
                  </a:moveTo>
                  <a:cubicBezTo>
                    <a:pt x="172" y="308"/>
                    <a:pt x="172" y="302"/>
                    <a:pt x="172" y="296"/>
                  </a:cubicBezTo>
                  <a:cubicBezTo>
                    <a:pt x="179" y="296"/>
                    <a:pt x="186" y="296"/>
                    <a:pt x="193" y="296"/>
                  </a:cubicBezTo>
                  <a:cubicBezTo>
                    <a:pt x="193" y="302"/>
                    <a:pt x="193" y="308"/>
                    <a:pt x="193" y="315"/>
                  </a:cubicBezTo>
                  <a:cubicBezTo>
                    <a:pt x="186" y="315"/>
                    <a:pt x="179" y="315"/>
                    <a:pt x="172" y="315"/>
                  </a:cubicBezTo>
                  <a:close/>
                  <a:moveTo>
                    <a:pt x="199" y="315"/>
                  </a:moveTo>
                  <a:cubicBezTo>
                    <a:pt x="199" y="308"/>
                    <a:pt x="199" y="302"/>
                    <a:pt x="199" y="296"/>
                  </a:cubicBezTo>
                  <a:cubicBezTo>
                    <a:pt x="204" y="296"/>
                    <a:pt x="209" y="296"/>
                    <a:pt x="214" y="296"/>
                  </a:cubicBezTo>
                  <a:cubicBezTo>
                    <a:pt x="214" y="302"/>
                    <a:pt x="214" y="308"/>
                    <a:pt x="214" y="315"/>
                  </a:cubicBezTo>
                  <a:cubicBezTo>
                    <a:pt x="209" y="315"/>
                    <a:pt x="204" y="315"/>
                    <a:pt x="199" y="315"/>
                  </a:cubicBezTo>
                  <a:close/>
                  <a:moveTo>
                    <a:pt x="188" y="289"/>
                  </a:moveTo>
                  <a:cubicBezTo>
                    <a:pt x="188" y="284"/>
                    <a:pt x="188" y="279"/>
                    <a:pt x="188" y="274"/>
                  </a:cubicBezTo>
                  <a:cubicBezTo>
                    <a:pt x="197" y="274"/>
                    <a:pt x="205" y="274"/>
                    <a:pt x="214" y="274"/>
                  </a:cubicBezTo>
                  <a:cubicBezTo>
                    <a:pt x="214" y="279"/>
                    <a:pt x="214" y="284"/>
                    <a:pt x="214" y="289"/>
                  </a:cubicBezTo>
                  <a:cubicBezTo>
                    <a:pt x="205" y="289"/>
                    <a:pt x="197" y="289"/>
                    <a:pt x="188" y="289"/>
                  </a:cubicBezTo>
                  <a:close/>
                  <a:moveTo>
                    <a:pt x="203" y="268"/>
                  </a:moveTo>
                  <a:cubicBezTo>
                    <a:pt x="203" y="264"/>
                    <a:pt x="203" y="261"/>
                    <a:pt x="203" y="257"/>
                  </a:cubicBezTo>
                  <a:cubicBezTo>
                    <a:pt x="208" y="257"/>
                    <a:pt x="214" y="257"/>
                    <a:pt x="220" y="257"/>
                  </a:cubicBezTo>
                  <a:cubicBezTo>
                    <a:pt x="218" y="260"/>
                    <a:pt x="216" y="264"/>
                    <a:pt x="215" y="268"/>
                  </a:cubicBezTo>
                  <a:cubicBezTo>
                    <a:pt x="211" y="268"/>
                    <a:pt x="207" y="268"/>
                    <a:pt x="203" y="268"/>
                  </a:cubicBezTo>
                  <a:close/>
                  <a:moveTo>
                    <a:pt x="222" y="265"/>
                  </a:moveTo>
                  <a:cubicBezTo>
                    <a:pt x="227" y="266"/>
                    <a:pt x="231" y="268"/>
                    <a:pt x="236" y="269"/>
                  </a:cubicBezTo>
                  <a:cubicBezTo>
                    <a:pt x="235" y="272"/>
                    <a:pt x="234" y="275"/>
                    <a:pt x="233" y="278"/>
                  </a:cubicBezTo>
                  <a:cubicBezTo>
                    <a:pt x="229" y="278"/>
                    <a:pt x="224" y="278"/>
                    <a:pt x="220" y="278"/>
                  </a:cubicBezTo>
                  <a:cubicBezTo>
                    <a:pt x="219" y="272"/>
                    <a:pt x="221" y="269"/>
                    <a:pt x="222" y="265"/>
                  </a:cubicBezTo>
                  <a:close/>
                  <a:moveTo>
                    <a:pt x="220" y="333"/>
                  </a:moveTo>
                  <a:cubicBezTo>
                    <a:pt x="224" y="333"/>
                    <a:pt x="228" y="333"/>
                    <a:pt x="232" y="333"/>
                  </a:cubicBezTo>
                  <a:cubicBezTo>
                    <a:pt x="232" y="336"/>
                    <a:pt x="232" y="340"/>
                    <a:pt x="232" y="343"/>
                  </a:cubicBezTo>
                  <a:cubicBezTo>
                    <a:pt x="228" y="343"/>
                    <a:pt x="224" y="343"/>
                    <a:pt x="220" y="343"/>
                  </a:cubicBezTo>
                  <a:cubicBezTo>
                    <a:pt x="220" y="340"/>
                    <a:pt x="220" y="336"/>
                    <a:pt x="220" y="333"/>
                  </a:cubicBezTo>
                  <a:close/>
                  <a:moveTo>
                    <a:pt x="236" y="349"/>
                  </a:moveTo>
                  <a:cubicBezTo>
                    <a:pt x="256" y="349"/>
                    <a:pt x="275" y="349"/>
                    <a:pt x="295" y="349"/>
                  </a:cubicBezTo>
                  <a:cubicBezTo>
                    <a:pt x="301" y="349"/>
                    <a:pt x="309" y="348"/>
                    <a:pt x="314" y="349"/>
                  </a:cubicBezTo>
                  <a:cubicBezTo>
                    <a:pt x="317" y="350"/>
                    <a:pt x="322" y="355"/>
                    <a:pt x="325" y="358"/>
                  </a:cubicBezTo>
                  <a:cubicBezTo>
                    <a:pt x="334" y="368"/>
                    <a:pt x="344" y="378"/>
                    <a:pt x="353" y="387"/>
                  </a:cubicBezTo>
                  <a:cubicBezTo>
                    <a:pt x="301" y="387"/>
                    <a:pt x="250" y="387"/>
                    <a:pt x="198" y="387"/>
                  </a:cubicBezTo>
                  <a:cubicBezTo>
                    <a:pt x="198" y="386"/>
                    <a:pt x="201" y="384"/>
                    <a:pt x="202" y="383"/>
                  </a:cubicBezTo>
                  <a:cubicBezTo>
                    <a:pt x="213" y="372"/>
                    <a:pt x="225" y="360"/>
                    <a:pt x="236" y="349"/>
                  </a:cubicBezTo>
                  <a:close/>
                  <a:moveTo>
                    <a:pt x="323" y="343"/>
                  </a:moveTo>
                  <a:cubicBezTo>
                    <a:pt x="323" y="340"/>
                    <a:pt x="323" y="336"/>
                    <a:pt x="323" y="333"/>
                  </a:cubicBezTo>
                  <a:cubicBezTo>
                    <a:pt x="327" y="333"/>
                    <a:pt x="331" y="333"/>
                    <a:pt x="335" y="333"/>
                  </a:cubicBezTo>
                  <a:cubicBezTo>
                    <a:pt x="335" y="336"/>
                    <a:pt x="335" y="340"/>
                    <a:pt x="335" y="343"/>
                  </a:cubicBezTo>
                  <a:cubicBezTo>
                    <a:pt x="331" y="343"/>
                    <a:pt x="327" y="343"/>
                    <a:pt x="323" y="343"/>
                  </a:cubicBezTo>
                  <a:close/>
                  <a:moveTo>
                    <a:pt x="323" y="327"/>
                  </a:moveTo>
                  <a:cubicBezTo>
                    <a:pt x="323" y="323"/>
                    <a:pt x="323" y="320"/>
                    <a:pt x="323" y="316"/>
                  </a:cubicBezTo>
                  <a:cubicBezTo>
                    <a:pt x="327" y="316"/>
                    <a:pt x="331" y="316"/>
                    <a:pt x="335" y="316"/>
                  </a:cubicBezTo>
                  <a:cubicBezTo>
                    <a:pt x="335" y="320"/>
                    <a:pt x="335" y="323"/>
                    <a:pt x="335" y="327"/>
                  </a:cubicBezTo>
                  <a:cubicBezTo>
                    <a:pt x="331" y="327"/>
                    <a:pt x="327" y="327"/>
                    <a:pt x="323" y="327"/>
                  </a:cubicBezTo>
                  <a:close/>
                  <a:moveTo>
                    <a:pt x="323" y="310"/>
                  </a:moveTo>
                  <a:cubicBezTo>
                    <a:pt x="323" y="307"/>
                    <a:pt x="323" y="304"/>
                    <a:pt x="323" y="300"/>
                  </a:cubicBezTo>
                  <a:cubicBezTo>
                    <a:pt x="327" y="300"/>
                    <a:pt x="331" y="300"/>
                    <a:pt x="335" y="300"/>
                  </a:cubicBezTo>
                  <a:cubicBezTo>
                    <a:pt x="335" y="304"/>
                    <a:pt x="335" y="307"/>
                    <a:pt x="335" y="310"/>
                  </a:cubicBezTo>
                  <a:cubicBezTo>
                    <a:pt x="331" y="310"/>
                    <a:pt x="327" y="310"/>
                    <a:pt x="323" y="310"/>
                  </a:cubicBezTo>
                  <a:close/>
                  <a:moveTo>
                    <a:pt x="323" y="294"/>
                  </a:moveTo>
                  <a:cubicBezTo>
                    <a:pt x="323" y="290"/>
                    <a:pt x="323" y="287"/>
                    <a:pt x="323" y="284"/>
                  </a:cubicBezTo>
                  <a:cubicBezTo>
                    <a:pt x="327" y="284"/>
                    <a:pt x="331" y="284"/>
                    <a:pt x="335" y="284"/>
                  </a:cubicBezTo>
                  <a:cubicBezTo>
                    <a:pt x="335" y="287"/>
                    <a:pt x="335" y="290"/>
                    <a:pt x="335" y="294"/>
                  </a:cubicBezTo>
                  <a:cubicBezTo>
                    <a:pt x="331" y="294"/>
                    <a:pt x="327" y="294"/>
                    <a:pt x="323" y="294"/>
                  </a:cubicBezTo>
                  <a:close/>
                  <a:moveTo>
                    <a:pt x="321" y="278"/>
                  </a:moveTo>
                  <a:cubicBezTo>
                    <a:pt x="321" y="275"/>
                    <a:pt x="320" y="272"/>
                    <a:pt x="318" y="269"/>
                  </a:cubicBezTo>
                  <a:cubicBezTo>
                    <a:pt x="322" y="267"/>
                    <a:pt x="328" y="267"/>
                    <a:pt x="332" y="265"/>
                  </a:cubicBezTo>
                  <a:cubicBezTo>
                    <a:pt x="334" y="268"/>
                    <a:pt x="335" y="272"/>
                    <a:pt x="335" y="278"/>
                  </a:cubicBezTo>
                  <a:cubicBezTo>
                    <a:pt x="330" y="278"/>
                    <a:pt x="326" y="278"/>
                    <a:pt x="321" y="278"/>
                  </a:cubicBezTo>
                  <a:close/>
                  <a:moveTo>
                    <a:pt x="334" y="257"/>
                  </a:moveTo>
                  <a:cubicBezTo>
                    <a:pt x="340" y="256"/>
                    <a:pt x="346" y="257"/>
                    <a:pt x="352" y="257"/>
                  </a:cubicBezTo>
                  <a:cubicBezTo>
                    <a:pt x="352" y="261"/>
                    <a:pt x="352" y="264"/>
                    <a:pt x="352" y="268"/>
                  </a:cubicBezTo>
                  <a:cubicBezTo>
                    <a:pt x="348" y="268"/>
                    <a:pt x="344" y="268"/>
                    <a:pt x="340" y="268"/>
                  </a:cubicBezTo>
                  <a:cubicBezTo>
                    <a:pt x="338" y="264"/>
                    <a:pt x="337" y="260"/>
                    <a:pt x="334" y="257"/>
                  </a:cubicBezTo>
                  <a:close/>
                  <a:moveTo>
                    <a:pt x="341" y="289"/>
                  </a:moveTo>
                  <a:cubicBezTo>
                    <a:pt x="341" y="284"/>
                    <a:pt x="341" y="279"/>
                    <a:pt x="341" y="274"/>
                  </a:cubicBezTo>
                  <a:cubicBezTo>
                    <a:pt x="350" y="274"/>
                    <a:pt x="358" y="274"/>
                    <a:pt x="367" y="274"/>
                  </a:cubicBezTo>
                  <a:cubicBezTo>
                    <a:pt x="367" y="279"/>
                    <a:pt x="367" y="284"/>
                    <a:pt x="367" y="289"/>
                  </a:cubicBezTo>
                  <a:cubicBezTo>
                    <a:pt x="358" y="289"/>
                    <a:pt x="350" y="289"/>
                    <a:pt x="341" y="289"/>
                  </a:cubicBezTo>
                  <a:close/>
                  <a:moveTo>
                    <a:pt x="356" y="296"/>
                  </a:moveTo>
                  <a:cubicBezTo>
                    <a:pt x="356" y="302"/>
                    <a:pt x="356" y="308"/>
                    <a:pt x="356" y="315"/>
                  </a:cubicBezTo>
                  <a:cubicBezTo>
                    <a:pt x="351" y="315"/>
                    <a:pt x="346" y="315"/>
                    <a:pt x="341" y="315"/>
                  </a:cubicBezTo>
                  <a:cubicBezTo>
                    <a:pt x="341" y="308"/>
                    <a:pt x="341" y="302"/>
                    <a:pt x="341" y="296"/>
                  </a:cubicBezTo>
                  <a:cubicBezTo>
                    <a:pt x="346" y="296"/>
                    <a:pt x="351" y="296"/>
                    <a:pt x="356" y="296"/>
                  </a:cubicBezTo>
                  <a:close/>
                  <a:moveTo>
                    <a:pt x="373" y="289"/>
                  </a:moveTo>
                  <a:cubicBezTo>
                    <a:pt x="373" y="284"/>
                    <a:pt x="373" y="279"/>
                    <a:pt x="373" y="274"/>
                  </a:cubicBezTo>
                  <a:cubicBezTo>
                    <a:pt x="376" y="274"/>
                    <a:pt x="380" y="274"/>
                    <a:pt x="383" y="274"/>
                  </a:cubicBezTo>
                  <a:cubicBezTo>
                    <a:pt x="383" y="279"/>
                    <a:pt x="383" y="284"/>
                    <a:pt x="383" y="289"/>
                  </a:cubicBezTo>
                  <a:cubicBezTo>
                    <a:pt x="380" y="289"/>
                    <a:pt x="376" y="289"/>
                    <a:pt x="373" y="289"/>
                  </a:cubicBezTo>
                  <a:close/>
                  <a:moveTo>
                    <a:pt x="358" y="268"/>
                  </a:moveTo>
                  <a:cubicBezTo>
                    <a:pt x="358" y="264"/>
                    <a:pt x="358" y="261"/>
                    <a:pt x="358" y="257"/>
                  </a:cubicBezTo>
                  <a:cubicBezTo>
                    <a:pt x="366" y="257"/>
                    <a:pt x="375" y="257"/>
                    <a:pt x="383" y="257"/>
                  </a:cubicBezTo>
                  <a:cubicBezTo>
                    <a:pt x="383" y="261"/>
                    <a:pt x="383" y="264"/>
                    <a:pt x="383" y="268"/>
                  </a:cubicBezTo>
                  <a:cubicBezTo>
                    <a:pt x="375" y="268"/>
                    <a:pt x="366" y="268"/>
                    <a:pt x="358" y="268"/>
                  </a:cubicBezTo>
                  <a:close/>
                  <a:moveTo>
                    <a:pt x="372" y="251"/>
                  </a:moveTo>
                  <a:cubicBezTo>
                    <a:pt x="373" y="244"/>
                    <a:pt x="372" y="236"/>
                    <a:pt x="373" y="230"/>
                  </a:cubicBezTo>
                  <a:cubicBezTo>
                    <a:pt x="382" y="230"/>
                    <a:pt x="392" y="230"/>
                    <a:pt x="402" y="230"/>
                  </a:cubicBezTo>
                  <a:cubicBezTo>
                    <a:pt x="402" y="237"/>
                    <a:pt x="402" y="244"/>
                    <a:pt x="402" y="251"/>
                  </a:cubicBezTo>
                  <a:cubicBezTo>
                    <a:pt x="392" y="251"/>
                    <a:pt x="382" y="251"/>
                    <a:pt x="372" y="251"/>
                  </a:cubicBezTo>
                  <a:close/>
                  <a:moveTo>
                    <a:pt x="426" y="230"/>
                  </a:moveTo>
                  <a:cubicBezTo>
                    <a:pt x="426" y="237"/>
                    <a:pt x="426" y="244"/>
                    <a:pt x="426" y="251"/>
                  </a:cubicBezTo>
                  <a:cubicBezTo>
                    <a:pt x="420" y="251"/>
                    <a:pt x="414" y="251"/>
                    <a:pt x="407" y="251"/>
                  </a:cubicBezTo>
                  <a:cubicBezTo>
                    <a:pt x="407" y="244"/>
                    <a:pt x="407" y="237"/>
                    <a:pt x="407" y="230"/>
                  </a:cubicBezTo>
                  <a:cubicBezTo>
                    <a:pt x="414" y="230"/>
                    <a:pt x="420" y="230"/>
                    <a:pt x="426" y="230"/>
                  </a:cubicBezTo>
                  <a:close/>
                  <a:moveTo>
                    <a:pt x="413" y="224"/>
                  </a:moveTo>
                  <a:cubicBezTo>
                    <a:pt x="413" y="219"/>
                    <a:pt x="413" y="213"/>
                    <a:pt x="413" y="208"/>
                  </a:cubicBezTo>
                  <a:cubicBezTo>
                    <a:pt x="418" y="208"/>
                    <a:pt x="422" y="208"/>
                    <a:pt x="426" y="208"/>
                  </a:cubicBezTo>
                  <a:cubicBezTo>
                    <a:pt x="426" y="213"/>
                    <a:pt x="426" y="219"/>
                    <a:pt x="426" y="224"/>
                  </a:cubicBezTo>
                  <a:cubicBezTo>
                    <a:pt x="422" y="224"/>
                    <a:pt x="418" y="224"/>
                    <a:pt x="413" y="224"/>
                  </a:cubicBezTo>
                  <a:close/>
                  <a:moveTo>
                    <a:pt x="407" y="224"/>
                  </a:moveTo>
                  <a:cubicBezTo>
                    <a:pt x="400" y="224"/>
                    <a:pt x="393" y="224"/>
                    <a:pt x="386" y="224"/>
                  </a:cubicBezTo>
                  <a:cubicBezTo>
                    <a:pt x="386" y="219"/>
                    <a:pt x="386" y="213"/>
                    <a:pt x="386" y="208"/>
                  </a:cubicBezTo>
                  <a:cubicBezTo>
                    <a:pt x="393" y="208"/>
                    <a:pt x="400" y="208"/>
                    <a:pt x="407" y="208"/>
                  </a:cubicBezTo>
                  <a:cubicBezTo>
                    <a:pt x="407" y="213"/>
                    <a:pt x="407" y="219"/>
                    <a:pt x="407" y="224"/>
                  </a:cubicBezTo>
                  <a:close/>
                  <a:moveTo>
                    <a:pt x="389" y="257"/>
                  </a:moveTo>
                  <a:cubicBezTo>
                    <a:pt x="403" y="257"/>
                    <a:pt x="417" y="257"/>
                    <a:pt x="432" y="257"/>
                  </a:cubicBezTo>
                  <a:cubicBezTo>
                    <a:pt x="433" y="251"/>
                    <a:pt x="432" y="243"/>
                    <a:pt x="432" y="236"/>
                  </a:cubicBezTo>
                  <a:cubicBezTo>
                    <a:pt x="432" y="236"/>
                    <a:pt x="432" y="236"/>
                    <a:pt x="432" y="235"/>
                  </a:cubicBezTo>
                  <a:cubicBezTo>
                    <a:pt x="451" y="235"/>
                    <a:pt x="470" y="235"/>
                    <a:pt x="489" y="235"/>
                  </a:cubicBezTo>
                  <a:cubicBezTo>
                    <a:pt x="489" y="258"/>
                    <a:pt x="488" y="279"/>
                    <a:pt x="487" y="299"/>
                  </a:cubicBezTo>
                  <a:cubicBezTo>
                    <a:pt x="454" y="299"/>
                    <a:pt x="421" y="299"/>
                    <a:pt x="389" y="299"/>
                  </a:cubicBezTo>
                  <a:cubicBezTo>
                    <a:pt x="389" y="285"/>
                    <a:pt x="389" y="271"/>
                    <a:pt x="389" y="257"/>
                  </a:cubicBezTo>
                  <a:close/>
                  <a:moveTo>
                    <a:pt x="216" y="157"/>
                  </a:moveTo>
                  <a:cubicBezTo>
                    <a:pt x="224" y="157"/>
                    <a:pt x="232" y="157"/>
                    <a:pt x="240" y="157"/>
                  </a:cubicBezTo>
                  <a:cubicBezTo>
                    <a:pt x="240" y="165"/>
                    <a:pt x="240" y="172"/>
                    <a:pt x="240" y="179"/>
                  </a:cubicBezTo>
                  <a:cubicBezTo>
                    <a:pt x="232" y="179"/>
                    <a:pt x="223" y="179"/>
                    <a:pt x="215" y="179"/>
                  </a:cubicBezTo>
                  <a:cubicBezTo>
                    <a:pt x="215" y="172"/>
                    <a:pt x="215" y="164"/>
                    <a:pt x="216" y="157"/>
                  </a:cubicBezTo>
                  <a:close/>
                  <a:moveTo>
                    <a:pt x="218" y="185"/>
                  </a:moveTo>
                  <a:cubicBezTo>
                    <a:pt x="218" y="191"/>
                    <a:pt x="218" y="196"/>
                    <a:pt x="218" y="202"/>
                  </a:cubicBezTo>
                  <a:cubicBezTo>
                    <a:pt x="188" y="202"/>
                    <a:pt x="159" y="202"/>
                    <a:pt x="130" y="202"/>
                  </a:cubicBezTo>
                  <a:cubicBezTo>
                    <a:pt x="130" y="192"/>
                    <a:pt x="130" y="180"/>
                    <a:pt x="130" y="171"/>
                  </a:cubicBezTo>
                  <a:cubicBezTo>
                    <a:pt x="134" y="171"/>
                    <a:pt x="138" y="171"/>
                    <a:pt x="142" y="171"/>
                  </a:cubicBezTo>
                  <a:cubicBezTo>
                    <a:pt x="142" y="177"/>
                    <a:pt x="142" y="184"/>
                    <a:pt x="142" y="191"/>
                  </a:cubicBezTo>
                  <a:cubicBezTo>
                    <a:pt x="148" y="192"/>
                    <a:pt x="157" y="191"/>
                    <a:pt x="164" y="191"/>
                  </a:cubicBezTo>
                  <a:cubicBezTo>
                    <a:pt x="165" y="185"/>
                    <a:pt x="164" y="177"/>
                    <a:pt x="164" y="171"/>
                  </a:cubicBezTo>
                  <a:cubicBezTo>
                    <a:pt x="168" y="171"/>
                    <a:pt x="172" y="171"/>
                    <a:pt x="175" y="171"/>
                  </a:cubicBezTo>
                  <a:cubicBezTo>
                    <a:pt x="175" y="178"/>
                    <a:pt x="175" y="184"/>
                    <a:pt x="175" y="191"/>
                  </a:cubicBezTo>
                  <a:cubicBezTo>
                    <a:pt x="183" y="191"/>
                    <a:pt x="191" y="191"/>
                    <a:pt x="198" y="191"/>
                  </a:cubicBezTo>
                  <a:cubicBezTo>
                    <a:pt x="198" y="184"/>
                    <a:pt x="198" y="178"/>
                    <a:pt x="198" y="171"/>
                  </a:cubicBezTo>
                  <a:cubicBezTo>
                    <a:pt x="202" y="171"/>
                    <a:pt x="206" y="171"/>
                    <a:pt x="209" y="171"/>
                  </a:cubicBezTo>
                  <a:cubicBezTo>
                    <a:pt x="209" y="175"/>
                    <a:pt x="209" y="180"/>
                    <a:pt x="209" y="185"/>
                  </a:cubicBezTo>
                  <a:cubicBezTo>
                    <a:pt x="212" y="185"/>
                    <a:pt x="215" y="185"/>
                    <a:pt x="218" y="185"/>
                  </a:cubicBezTo>
                  <a:close/>
                  <a:moveTo>
                    <a:pt x="209" y="165"/>
                  </a:moveTo>
                  <a:cubicBezTo>
                    <a:pt x="204" y="165"/>
                    <a:pt x="198" y="165"/>
                    <a:pt x="193" y="165"/>
                  </a:cubicBezTo>
                  <a:cubicBezTo>
                    <a:pt x="192" y="171"/>
                    <a:pt x="193" y="179"/>
                    <a:pt x="193" y="186"/>
                  </a:cubicBezTo>
                  <a:cubicBezTo>
                    <a:pt x="189" y="186"/>
                    <a:pt x="185" y="186"/>
                    <a:pt x="182" y="186"/>
                  </a:cubicBezTo>
                  <a:cubicBezTo>
                    <a:pt x="182" y="179"/>
                    <a:pt x="182" y="172"/>
                    <a:pt x="182" y="165"/>
                  </a:cubicBezTo>
                  <a:cubicBezTo>
                    <a:pt x="175" y="164"/>
                    <a:pt x="166" y="165"/>
                    <a:pt x="159" y="165"/>
                  </a:cubicBezTo>
                  <a:cubicBezTo>
                    <a:pt x="159" y="172"/>
                    <a:pt x="159" y="179"/>
                    <a:pt x="159" y="186"/>
                  </a:cubicBezTo>
                  <a:cubicBezTo>
                    <a:pt x="155" y="186"/>
                    <a:pt x="151" y="186"/>
                    <a:pt x="148" y="186"/>
                  </a:cubicBezTo>
                  <a:cubicBezTo>
                    <a:pt x="148" y="179"/>
                    <a:pt x="148" y="172"/>
                    <a:pt x="148" y="165"/>
                  </a:cubicBezTo>
                  <a:cubicBezTo>
                    <a:pt x="140" y="164"/>
                    <a:pt x="132" y="165"/>
                    <a:pt x="124" y="165"/>
                  </a:cubicBezTo>
                  <a:cubicBezTo>
                    <a:pt x="123" y="185"/>
                    <a:pt x="124" y="206"/>
                    <a:pt x="124" y="227"/>
                  </a:cubicBezTo>
                  <a:cubicBezTo>
                    <a:pt x="105" y="227"/>
                    <a:pt x="86" y="227"/>
                    <a:pt x="66" y="227"/>
                  </a:cubicBezTo>
                  <a:cubicBezTo>
                    <a:pt x="66" y="197"/>
                    <a:pt x="69" y="165"/>
                    <a:pt x="61" y="143"/>
                  </a:cubicBezTo>
                  <a:cubicBezTo>
                    <a:pt x="110" y="143"/>
                    <a:pt x="160" y="143"/>
                    <a:pt x="209" y="143"/>
                  </a:cubicBezTo>
                  <a:cubicBezTo>
                    <a:pt x="209" y="150"/>
                    <a:pt x="209" y="157"/>
                    <a:pt x="209" y="165"/>
                  </a:cubicBezTo>
                  <a:close/>
                  <a:moveTo>
                    <a:pt x="166" y="308"/>
                  </a:moveTo>
                  <a:cubicBezTo>
                    <a:pt x="166" y="321"/>
                    <a:pt x="166" y="335"/>
                    <a:pt x="166" y="349"/>
                  </a:cubicBezTo>
                  <a:cubicBezTo>
                    <a:pt x="184" y="349"/>
                    <a:pt x="204" y="349"/>
                    <a:pt x="222" y="349"/>
                  </a:cubicBezTo>
                  <a:cubicBezTo>
                    <a:pt x="223" y="350"/>
                    <a:pt x="222" y="351"/>
                    <a:pt x="221" y="351"/>
                  </a:cubicBezTo>
                  <a:cubicBezTo>
                    <a:pt x="212" y="360"/>
                    <a:pt x="204" y="369"/>
                    <a:pt x="194" y="378"/>
                  </a:cubicBezTo>
                  <a:cubicBezTo>
                    <a:pt x="191" y="381"/>
                    <a:pt x="187" y="387"/>
                    <a:pt x="184" y="387"/>
                  </a:cubicBezTo>
                  <a:cubicBezTo>
                    <a:pt x="179" y="389"/>
                    <a:pt x="166" y="387"/>
                    <a:pt x="160" y="387"/>
                  </a:cubicBezTo>
                  <a:cubicBezTo>
                    <a:pt x="136" y="387"/>
                    <a:pt x="112" y="387"/>
                    <a:pt x="88" y="387"/>
                  </a:cubicBezTo>
                  <a:cubicBezTo>
                    <a:pt x="78" y="365"/>
                    <a:pt x="72" y="337"/>
                    <a:pt x="70" y="308"/>
                  </a:cubicBezTo>
                  <a:cubicBezTo>
                    <a:pt x="102" y="308"/>
                    <a:pt x="134" y="308"/>
                    <a:pt x="166" y="308"/>
                  </a:cubicBezTo>
                  <a:close/>
                  <a:moveTo>
                    <a:pt x="278" y="496"/>
                  </a:moveTo>
                  <a:cubicBezTo>
                    <a:pt x="270" y="490"/>
                    <a:pt x="262" y="483"/>
                    <a:pt x="253" y="477"/>
                  </a:cubicBezTo>
                  <a:cubicBezTo>
                    <a:pt x="261" y="473"/>
                    <a:pt x="269" y="469"/>
                    <a:pt x="277" y="464"/>
                  </a:cubicBezTo>
                  <a:cubicBezTo>
                    <a:pt x="285" y="469"/>
                    <a:pt x="293" y="473"/>
                    <a:pt x="302" y="477"/>
                  </a:cubicBezTo>
                  <a:cubicBezTo>
                    <a:pt x="293" y="483"/>
                    <a:pt x="286" y="490"/>
                    <a:pt x="278" y="496"/>
                  </a:cubicBezTo>
                  <a:close/>
                  <a:moveTo>
                    <a:pt x="291" y="462"/>
                  </a:moveTo>
                  <a:cubicBezTo>
                    <a:pt x="286" y="460"/>
                    <a:pt x="282" y="457"/>
                    <a:pt x="277" y="455"/>
                  </a:cubicBezTo>
                  <a:cubicBezTo>
                    <a:pt x="272" y="457"/>
                    <a:pt x="268" y="460"/>
                    <a:pt x="263" y="462"/>
                  </a:cubicBezTo>
                  <a:cubicBezTo>
                    <a:pt x="263" y="460"/>
                    <a:pt x="264" y="457"/>
                    <a:pt x="264" y="455"/>
                  </a:cubicBezTo>
                  <a:cubicBezTo>
                    <a:pt x="264" y="452"/>
                    <a:pt x="266" y="449"/>
                    <a:pt x="265" y="447"/>
                  </a:cubicBezTo>
                  <a:cubicBezTo>
                    <a:pt x="265" y="445"/>
                    <a:pt x="261" y="442"/>
                    <a:pt x="260" y="441"/>
                  </a:cubicBezTo>
                  <a:cubicBezTo>
                    <a:pt x="258" y="439"/>
                    <a:pt x="255" y="437"/>
                    <a:pt x="254" y="435"/>
                  </a:cubicBezTo>
                  <a:cubicBezTo>
                    <a:pt x="259" y="434"/>
                    <a:pt x="264" y="434"/>
                    <a:pt x="270" y="433"/>
                  </a:cubicBezTo>
                  <a:cubicBezTo>
                    <a:pt x="272" y="428"/>
                    <a:pt x="274" y="423"/>
                    <a:pt x="277" y="418"/>
                  </a:cubicBezTo>
                  <a:cubicBezTo>
                    <a:pt x="279" y="423"/>
                    <a:pt x="282" y="428"/>
                    <a:pt x="284" y="433"/>
                  </a:cubicBezTo>
                  <a:cubicBezTo>
                    <a:pt x="289" y="433"/>
                    <a:pt x="294" y="434"/>
                    <a:pt x="299" y="435"/>
                  </a:cubicBezTo>
                  <a:cubicBezTo>
                    <a:pt x="299" y="437"/>
                    <a:pt x="296" y="439"/>
                    <a:pt x="294" y="441"/>
                  </a:cubicBezTo>
                  <a:cubicBezTo>
                    <a:pt x="292" y="443"/>
                    <a:pt x="290" y="445"/>
                    <a:pt x="288" y="446"/>
                  </a:cubicBezTo>
                  <a:cubicBezTo>
                    <a:pt x="289" y="452"/>
                    <a:pt x="290" y="457"/>
                    <a:pt x="291" y="462"/>
                  </a:cubicBezTo>
                  <a:close/>
                  <a:moveTo>
                    <a:pt x="460" y="401"/>
                  </a:moveTo>
                  <a:cubicBezTo>
                    <a:pt x="454" y="412"/>
                    <a:pt x="445" y="421"/>
                    <a:pt x="434" y="428"/>
                  </a:cubicBezTo>
                  <a:cubicBezTo>
                    <a:pt x="422" y="435"/>
                    <a:pt x="405" y="439"/>
                    <a:pt x="389" y="443"/>
                  </a:cubicBezTo>
                  <a:cubicBezTo>
                    <a:pt x="358" y="452"/>
                    <a:pt x="326" y="462"/>
                    <a:pt x="302" y="477"/>
                  </a:cubicBezTo>
                  <a:cubicBezTo>
                    <a:pt x="301" y="470"/>
                    <a:pt x="300" y="464"/>
                    <a:pt x="298" y="457"/>
                  </a:cubicBezTo>
                  <a:cubicBezTo>
                    <a:pt x="298" y="455"/>
                    <a:pt x="297" y="452"/>
                    <a:pt x="297" y="450"/>
                  </a:cubicBezTo>
                  <a:cubicBezTo>
                    <a:pt x="298" y="447"/>
                    <a:pt x="306" y="442"/>
                    <a:pt x="308" y="440"/>
                  </a:cubicBezTo>
                  <a:cubicBezTo>
                    <a:pt x="312" y="436"/>
                    <a:pt x="315" y="433"/>
                    <a:pt x="318" y="430"/>
                  </a:cubicBezTo>
                  <a:cubicBezTo>
                    <a:pt x="309" y="428"/>
                    <a:pt x="300" y="427"/>
                    <a:pt x="290" y="426"/>
                  </a:cubicBezTo>
                  <a:cubicBezTo>
                    <a:pt x="285" y="417"/>
                    <a:pt x="281" y="409"/>
                    <a:pt x="277" y="400"/>
                  </a:cubicBezTo>
                  <a:cubicBezTo>
                    <a:pt x="272" y="408"/>
                    <a:pt x="269" y="417"/>
                    <a:pt x="264" y="426"/>
                  </a:cubicBezTo>
                  <a:cubicBezTo>
                    <a:pt x="255" y="427"/>
                    <a:pt x="246" y="428"/>
                    <a:pt x="237" y="429"/>
                  </a:cubicBezTo>
                  <a:cubicBezTo>
                    <a:pt x="236" y="431"/>
                    <a:pt x="239" y="433"/>
                    <a:pt x="241" y="434"/>
                  </a:cubicBezTo>
                  <a:cubicBezTo>
                    <a:pt x="245" y="438"/>
                    <a:pt x="247" y="441"/>
                    <a:pt x="252" y="445"/>
                  </a:cubicBezTo>
                  <a:cubicBezTo>
                    <a:pt x="253" y="446"/>
                    <a:pt x="256" y="449"/>
                    <a:pt x="256" y="451"/>
                  </a:cubicBezTo>
                  <a:cubicBezTo>
                    <a:pt x="257" y="453"/>
                    <a:pt x="255" y="460"/>
                    <a:pt x="254" y="463"/>
                  </a:cubicBezTo>
                  <a:cubicBezTo>
                    <a:pt x="253" y="468"/>
                    <a:pt x="252" y="472"/>
                    <a:pt x="252" y="476"/>
                  </a:cubicBezTo>
                  <a:cubicBezTo>
                    <a:pt x="227" y="460"/>
                    <a:pt x="194" y="451"/>
                    <a:pt x="162" y="442"/>
                  </a:cubicBezTo>
                  <a:cubicBezTo>
                    <a:pt x="152" y="439"/>
                    <a:pt x="140" y="437"/>
                    <a:pt x="130" y="433"/>
                  </a:cubicBezTo>
                  <a:cubicBezTo>
                    <a:pt x="114" y="426"/>
                    <a:pt x="101" y="411"/>
                    <a:pt x="93" y="396"/>
                  </a:cubicBezTo>
                  <a:cubicBezTo>
                    <a:pt x="216" y="396"/>
                    <a:pt x="339" y="396"/>
                    <a:pt x="462" y="396"/>
                  </a:cubicBezTo>
                  <a:cubicBezTo>
                    <a:pt x="463" y="398"/>
                    <a:pt x="461" y="399"/>
                    <a:pt x="460" y="401"/>
                  </a:cubicBezTo>
                  <a:close/>
                  <a:moveTo>
                    <a:pt x="467" y="387"/>
                  </a:moveTo>
                  <a:cubicBezTo>
                    <a:pt x="438" y="387"/>
                    <a:pt x="409" y="387"/>
                    <a:pt x="379" y="387"/>
                  </a:cubicBezTo>
                  <a:cubicBezTo>
                    <a:pt x="375" y="387"/>
                    <a:pt x="370" y="388"/>
                    <a:pt x="367" y="387"/>
                  </a:cubicBezTo>
                  <a:cubicBezTo>
                    <a:pt x="364" y="387"/>
                    <a:pt x="359" y="381"/>
                    <a:pt x="356" y="378"/>
                  </a:cubicBezTo>
                  <a:cubicBezTo>
                    <a:pt x="347" y="368"/>
                    <a:pt x="337" y="359"/>
                    <a:pt x="328" y="349"/>
                  </a:cubicBezTo>
                  <a:cubicBezTo>
                    <a:pt x="348" y="349"/>
                    <a:pt x="368" y="349"/>
                    <a:pt x="388" y="349"/>
                  </a:cubicBezTo>
                  <a:cubicBezTo>
                    <a:pt x="389" y="336"/>
                    <a:pt x="389" y="322"/>
                    <a:pt x="389" y="309"/>
                  </a:cubicBezTo>
                  <a:cubicBezTo>
                    <a:pt x="389" y="309"/>
                    <a:pt x="389" y="308"/>
                    <a:pt x="389" y="308"/>
                  </a:cubicBezTo>
                  <a:cubicBezTo>
                    <a:pt x="421" y="308"/>
                    <a:pt x="454" y="308"/>
                    <a:pt x="486" y="308"/>
                  </a:cubicBezTo>
                  <a:cubicBezTo>
                    <a:pt x="483" y="338"/>
                    <a:pt x="478" y="365"/>
                    <a:pt x="467" y="387"/>
                  </a:cubicBezTo>
                  <a:close/>
                  <a:moveTo>
                    <a:pt x="499" y="134"/>
                  </a:moveTo>
                  <a:cubicBezTo>
                    <a:pt x="448" y="134"/>
                    <a:pt x="397" y="134"/>
                    <a:pt x="345" y="134"/>
                  </a:cubicBezTo>
                  <a:cubicBezTo>
                    <a:pt x="345" y="128"/>
                    <a:pt x="345" y="123"/>
                    <a:pt x="345" y="118"/>
                  </a:cubicBezTo>
                  <a:cubicBezTo>
                    <a:pt x="338" y="117"/>
                    <a:pt x="329" y="117"/>
                    <a:pt x="321" y="117"/>
                  </a:cubicBezTo>
                  <a:cubicBezTo>
                    <a:pt x="321" y="124"/>
                    <a:pt x="321" y="132"/>
                    <a:pt x="321" y="139"/>
                  </a:cubicBezTo>
                  <a:cubicBezTo>
                    <a:pt x="317" y="139"/>
                    <a:pt x="313" y="139"/>
                    <a:pt x="308" y="139"/>
                  </a:cubicBezTo>
                  <a:cubicBezTo>
                    <a:pt x="308" y="132"/>
                    <a:pt x="308" y="125"/>
                    <a:pt x="308" y="118"/>
                  </a:cubicBezTo>
                  <a:cubicBezTo>
                    <a:pt x="301" y="117"/>
                    <a:pt x="292" y="117"/>
                    <a:pt x="284" y="117"/>
                  </a:cubicBezTo>
                  <a:cubicBezTo>
                    <a:pt x="284" y="124"/>
                    <a:pt x="284" y="132"/>
                    <a:pt x="284" y="139"/>
                  </a:cubicBezTo>
                  <a:cubicBezTo>
                    <a:pt x="280" y="139"/>
                    <a:pt x="275" y="139"/>
                    <a:pt x="271" y="139"/>
                  </a:cubicBezTo>
                  <a:cubicBezTo>
                    <a:pt x="271" y="132"/>
                    <a:pt x="271" y="125"/>
                    <a:pt x="271" y="118"/>
                  </a:cubicBezTo>
                  <a:cubicBezTo>
                    <a:pt x="264" y="117"/>
                    <a:pt x="255" y="117"/>
                    <a:pt x="247" y="117"/>
                  </a:cubicBezTo>
                  <a:cubicBezTo>
                    <a:pt x="247" y="124"/>
                    <a:pt x="247" y="132"/>
                    <a:pt x="247" y="139"/>
                  </a:cubicBezTo>
                  <a:cubicBezTo>
                    <a:pt x="242" y="139"/>
                    <a:pt x="238" y="139"/>
                    <a:pt x="234" y="139"/>
                  </a:cubicBezTo>
                  <a:cubicBezTo>
                    <a:pt x="234" y="132"/>
                    <a:pt x="234" y="124"/>
                    <a:pt x="234" y="117"/>
                  </a:cubicBezTo>
                  <a:cubicBezTo>
                    <a:pt x="226" y="117"/>
                    <a:pt x="218" y="117"/>
                    <a:pt x="209" y="117"/>
                  </a:cubicBezTo>
                  <a:cubicBezTo>
                    <a:pt x="209" y="123"/>
                    <a:pt x="209" y="128"/>
                    <a:pt x="209" y="134"/>
                  </a:cubicBezTo>
                  <a:cubicBezTo>
                    <a:pt x="159" y="134"/>
                    <a:pt x="108" y="134"/>
                    <a:pt x="58" y="134"/>
                  </a:cubicBezTo>
                  <a:cubicBezTo>
                    <a:pt x="49" y="119"/>
                    <a:pt x="40" y="105"/>
                    <a:pt x="25" y="97"/>
                  </a:cubicBezTo>
                  <a:cubicBezTo>
                    <a:pt x="24" y="96"/>
                    <a:pt x="26" y="95"/>
                    <a:pt x="27" y="95"/>
                  </a:cubicBezTo>
                  <a:cubicBezTo>
                    <a:pt x="57" y="68"/>
                    <a:pt x="89" y="42"/>
                    <a:pt x="119" y="16"/>
                  </a:cubicBezTo>
                  <a:cubicBezTo>
                    <a:pt x="160" y="43"/>
                    <a:pt x="212" y="62"/>
                    <a:pt x="278" y="62"/>
                  </a:cubicBezTo>
                  <a:cubicBezTo>
                    <a:pt x="330" y="62"/>
                    <a:pt x="370" y="51"/>
                    <a:pt x="404" y="33"/>
                  </a:cubicBezTo>
                  <a:cubicBezTo>
                    <a:pt x="416" y="27"/>
                    <a:pt x="428" y="21"/>
                    <a:pt x="438" y="15"/>
                  </a:cubicBezTo>
                  <a:cubicBezTo>
                    <a:pt x="469" y="42"/>
                    <a:pt x="502" y="70"/>
                    <a:pt x="532" y="97"/>
                  </a:cubicBezTo>
                  <a:cubicBezTo>
                    <a:pt x="517" y="105"/>
                    <a:pt x="506" y="118"/>
                    <a:pt x="499" y="134"/>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0" name="任意多边形: 形状 4"/>
          <p:cNvSpPr/>
          <p:nvPr/>
        </p:nvSpPr>
        <p:spPr>
          <a:xfrm>
            <a:off x="751175" y="2813731"/>
            <a:ext cx="1776705" cy="1714365"/>
          </a:xfrm>
          <a:custGeom>
            <a:avLst/>
            <a:gdLst>
              <a:gd name="connsiteX0" fmla="*/ 659251 w 1776705"/>
              <a:gd name="connsiteY0" fmla="*/ 1713320 h 1714364"/>
              <a:gd name="connsiteX1" fmla="*/ 656602 w 1776705"/>
              <a:gd name="connsiteY1" fmla="*/ 1712969 h 1714364"/>
              <a:gd name="connsiteX2" fmla="*/ 655238 w 1776705"/>
              <a:gd name="connsiteY2" fmla="*/ 1712619 h 1714364"/>
              <a:gd name="connsiteX3" fmla="*/ 2922 w 1776705"/>
              <a:gd name="connsiteY3" fmla="*/ 858436 h 1714364"/>
              <a:gd name="connsiteX4" fmla="*/ 35067 w 1776705"/>
              <a:gd name="connsiteY4" fmla="*/ 622282 h 1714364"/>
              <a:gd name="connsiteX5" fmla="*/ 266506 w 1776705"/>
              <a:gd name="connsiteY5" fmla="*/ 227394 h 1714364"/>
              <a:gd name="connsiteX6" fmla="*/ 282714 w 1776705"/>
              <a:gd name="connsiteY6" fmla="*/ 227511 h 1714364"/>
              <a:gd name="connsiteX7" fmla="*/ 282597 w 1776705"/>
              <a:gd name="connsiteY7" fmla="*/ 243758 h 1714364"/>
              <a:gd name="connsiteX8" fmla="*/ 57197 w 1776705"/>
              <a:gd name="connsiteY8" fmla="*/ 628439 h 1714364"/>
              <a:gd name="connsiteX9" fmla="*/ 25871 w 1776705"/>
              <a:gd name="connsiteY9" fmla="*/ 858475 h 1714364"/>
              <a:gd name="connsiteX10" fmla="*/ 659758 w 1776705"/>
              <a:gd name="connsiteY10" fmla="*/ 1690059 h 1714364"/>
              <a:gd name="connsiteX11" fmla="*/ 669187 w 1776705"/>
              <a:gd name="connsiteY11" fmla="*/ 1704475 h 1714364"/>
              <a:gd name="connsiteX12" fmla="*/ 659251 w 1776705"/>
              <a:gd name="connsiteY12" fmla="*/ 1713320 h 1714364"/>
              <a:gd name="connsiteX13" fmla="*/ 1505095 w 1776705"/>
              <a:gd name="connsiteY13" fmla="*/ 1490764 h 1714364"/>
              <a:gd name="connsiteX14" fmla="*/ 1496952 w 1776705"/>
              <a:gd name="connsiteY14" fmla="*/ 1487374 h 1714364"/>
              <a:gd name="connsiteX15" fmla="*/ 1497030 w 1776705"/>
              <a:gd name="connsiteY15" fmla="*/ 1471166 h 1714364"/>
              <a:gd name="connsiteX16" fmla="*/ 1721417 w 1776705"/>
              <a:gd name="connsiteY16" fmla="*/ 1087499 h 1714364"/>
              <a:gd name="connsiteX17" fmla="*/ 1752743 w 1776705"/>
              <a:gd name="connsiteY17" fmla="*/ 857462 h 1714364"/>
              <a:gd name="connsiteX18" fmla="*/ 1118857 w 1776705"/>
              <a:gd name="connsiteY18" fmla="*/ 25878 h 1714364"/>
              <a:gd name="connsiteX19" fmla="*/ 1110129 w 1776705"/>
              <a:gd name="connsiteY19" fmla="*/ 11579 h 1714364"/>
              <a:gd name="connsiteX20" fmla="*/ 1123493 w 1776705"/>
              <a:gd name="connsiteY20" fmla="*/ 3358 h 1714364"/>
              <a:gd name="connsiteX21" fmla="*/ 1120454 w 1776705"/>
              <a:gd name="connsiteY21" fmla="*/ 14423 h 1714364"/>
              <a:gd name="connsiteX22" fmla="*/ 1124818 w 1776705"/>
              <a:gd name="connsiteY22" fmla="*/ 3708 h 1714364"/>
              <a:gd name="connsiteX23" fmla="*/ 1775653 w 1776705"/>
              <a:gd name="connsiteY23" fmla="*/ 857462 h 1714364"/>
              <a:gd name="connsiteX24" fmla="*/ 1743509 w 1776705"/>
              <a:gd name="connsiteY24" fmla="*/ 1093616 h 1714364"/>
              <a:gd name="connsiteX25" fmla="*/ 1513161 w 1776705"/>
              <a:gd name="connsiteY25" fmla="*/ 1487452 h 1714364"/>
              <a:gd name="connsiteX26" fmla="*/ 1505095 w 1776705"/>
              <a:gd name="connsiteY26" fmla="*/ 1490764 h 171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76705" h="1714364">
                <a:moveTo>
                  <a:pt x="659251" y="1713320"/>
                </a:moveTo>
                <a:cubicBezTo>
                  <a:pt x="658394" y="1713320"/>
                  <a:pt x="657498" y="1713203"/>
                  <a:pt x="656602" y="1712969"/>
                </a:cubicBezTo>
                <a:cubicBezTo>
                  <a:pt x="656563" y="1712930"/>
                  <a:pt x="655277" y="1712619"/>
                  <a:pt x="655238" y="1712619"/>
                </a:cubicBezTo>
                <a:cubicBezTo>
                  <a:pt x="270519" y="1606484"/>
                  <a:pt x="2922" y="1255429"/>
                  <a:pt x="2922" y="858436"/>
                </a:cubicBezTo>
                <a:cubicBezTo>
                  <a:pt x="2922" y="779030"/>
                  <a:pt x="13715" y="699585"/>
                  <a:pt x="35067" y="622282"/>
                </a:cubicBezTo>
                <a:cubicBezTo>
                  <a:pt x="76367" y="472470"/>
                  <a:pt x="156436" y="335906"/>
                  <a:pt x="266506" y="227394"/>
                </a:cubicBezTo>
                <a:cubicBezTo>
                  <a:pt x="270987" y="222952"/>
                  <a:pt x="278234" y="222991"/>
                  <a:pt x="282714" y="227511"/>
                </a:cubicBezTo>
                <a:cubicBezTo>
                  <a:pt x="287156" y="232031"/>
                  <a:pt x="287117" y="239278"/>
                  <a:pt x="282597" y="243758"/>
                </a:cubicBezTo>
                <a:cubicBezTo>
                  <a:pt x="175411" y="349465"/>
                  <a:pt x="97446" y="482484"/>
                  <a:pt x="57197" y="628439"/>
                </a:cubicBezTo>
                <a:cubicBezTo>
                  <a:pt x="36430" y="703754"/>
                  <a:pt x="25871" y="781134"/>
                  <a:pt x="25871" y="858475"/>
                </a:cubicBezTo>
                <a:cubicBezTo>
                  <a:pt x="25871" y="1245181"/>
                  <a:pt x="286533" y="1587158"/>
                  <a:pt x="659758" y="1690059"/>
                </a:cubicBezTo>
                <a:cubicBezTo>
                  <a:pt x="665836" y="1691734"/>
                  <a:pt x="670823" y="1698397"/>
                  <a:pt x="669187" y="1704475"/>
                </a:cubicBezTo>
                <a:cubicBezTo>
                  <a:pt x="667784" y="1709618"/>
                  <a:pt x="664083" y="1713320"/>
                  <a:pt x="659251" y="1713320"/>
                </a:cubicBezTo>
                <a:close/>
                <a:moveTo>
                  <a:pt x="1505095" y="1490764"/>
                </a:moveTo>
                <a:cubicBezTo>
                  <a:pt x="1502134" y="1490764"/>
                  <a:pt x="1499173" y="1489634"/>
                  <a:pt x="1496952" y="1487374"/>
                </a:cubicBezTo>
                <a:cubicBezTo>
                  <a:pt x="1492472" y="1482855"/>
                  <a:pt x="1492510" y="1475608"/>
                  <a:pt x="1497030" y="1471166"/>
                </a:cubicBezTo>
                <a:cubicBezTo>
                  <a:pt x="1603710" y="1365654"/>
                  <a:pt x="1681285" y="1232986"/>
                  <a:pt x="1721417" y="1087499"/>
                </a:cubicBezTo>
                <a:cubicBezTo>
                  <a:pt x="1742184" y="1012223"/>
                  <a:pt x="1752743" y="934842"/>
                  <a:pt x="1752743" y="857462"/>
                </a:cubicBezTo>
                <a:cubicBezTo>
                  <a:pt x="1752743" y="470795"/>
                  <a:pt x="1492082" y="128818"/>
                  <a:pt x="1118857" y="25878"/>
                </a:cubicBezTo>
                <a:cubicBezTo>
                  <a:pt x="1112779" y="24203"/>
                  <a:pt x="1108454" y="17696"/>
                  <a:pt x="1110129" y="11579"/>
                </a:cubicBezTo>
                <a:cubicBezTo>
                  <a:pt x="1111805" y="5501"/>
                  <a:pt x="1117415" y="1565"/>
                  <a:pt x="1123493" y="3358"/>
                </a:cubicBezTo>
                <a:lnTo>
                  <a:pt x="1120454" y="14423"/>
                </a:lnTo>
                <a:lnTo>
                  <a:pt x="1124818" y="3708"/>
                </a:lnTo>
                <a:cubicBezTo>
                  <a:pt x="1508096" y="109454"/>
                  <a:pt x="1775653" y="460509"/>
                  <a:pt x="1775653" y="857462"/>
                </a:cubicBezTo>
                <a:cubicBezTo>
                  <a:pt x="1775653" y="936907"/>
                  <a:pt x="1764861" y="1016353"/>
                  <a:pt x="1743509" y="1093616"/>
                </a:cubicBezTo>
                <a:cubicBezTo>
                  <a:pt x="1702325" y="1242960"/>
                  <a:pt x="1622646" y="1379136"/>
                  <a:pt x="1513161" y="1487452"/>
                </a:cubicBezTo>
                <a:cubicBezTo>
                  <a:pt x="1510901" y="1489673"/>
                  <a:pt x="1508018" y="1490764"/>
                  <a:pt x="1505095" y="1490764"/>
                </a:cubicBezTo>
                <a:close/>
              </a:path>
            </a:pathLst>
          </a:custGeom>
          <a:solidFill>
            <a:schemeClr val="accent1"/>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721" name="任意多边形: 形状 5"/>
          <p:cNvSpPr/>
          <p:nvPr/>
        </p:nvSpPr>
        <p:spPr>
          <a:xfrm>
            <a:off x="889064" y="2942353"/>
            <a:ext cx="1500069" cy="1457210"/>
          </a:xfrm>
          <a:custGeom>
            <a:avLst/>
            <a:gdLst>
              <a:gd name="connsiteX0" fmla="*/ 930316 w 1500069"/>
              <a:gd name="connsiteY0" fmla="*/ 1455886 h 1457210"/>
              <a:gd name="connsiteX1" fmla="*/ 919172 w 1500069"/>
              <a:gd name="connsiteY1" fmla="*/ 1447197 h 1457210"/>
              <a:gd name="connsiteX2" fmla="*/ 927549 w 1500069"/>
              <a:gd name="connsiteY2" fmla="*/ 1433288 h 1457210"/>
              <a:gd name="connsiteX3" fmla="*/ 1255344 w 1500069"/>
              <a:gd name="connsiteY3" fmla="*/ 1251370 h 1457210"/>
              <a:gd name="connsiteX4" fmla="*/ 1476964 w 1500069"/>
              <a:gd name="connsiteY4" fmla="*/ 729268 h 1457210"/>
              <a:gd name="connsiteX5" fmla="*/ 1273422 w 1500069"/>
              <a:gd name="connsiteY5" fmla="*/ 225401 h 1457210"/>
              <a:gd name="connsiteX6" fmla="*/ 1272916 w 1500069"/>
              <a:gd name="connsiteY6" fmla="*/ 208452 h 1457210"/>
              <a:gd name="connsiteX7" fmla="*/ 1288384 w 1500069"/>
              <a:gd name="connsiteY7" fmla="*/ 207906 h 1457210"/>
              <a:gd name="connsiteX8" fmla="*/ 1289865 w 1500069"/>
              <a:gd name="connsiteY8" fmla="*/ 209426 h 1457210"/>
              <a:gd name="connsiteX9" fmla="*/ 1499875 w 1500069"/>
              <a:gd name="connsiteY9" fmla="*/ 729268 h 1457210"/>
              <a:gd name="connsiteX10" fmla="*/ 1271279 w 1500069"/>
              <a:gd name="connsiteY10" fmla="*/ 1267890 h 1457210"/>
              <a:gd name="connsiteX11" fmla="*/ 933043 w 1500069"/>
              <a:gd name="connsiteY11" fmla="*/ 1455613 h 1457210"/>
              <a:gd name="connsiteX12" fmla="*/ 930316 w 1500069"/>
              <a:gd name="connsiteY12" fmla="*/ 1455886 h 1457210"/>
              <a:gd name="connsiteX13" fmla="*/ 221348 w 1500069"/>
              <a:gd name="connsiteY13" fmla="*/ 1253240 h 1457210"/>
              <a:gd name="connsiteX14" fmla="*/ 213750 w 1500069"/>
              <a:gd name="connsiteY14" fmla="*/ 1250084 h 1457210"/>
              <a:gd name="connsiteX15" fmla="*/ 212659 w 1500069"/>
              <a:gd name="connsiteY15" fmla="*/ 1248916 h 1457210"/>
              <a:gd name="connsiteX16" fmla="*/ 2922 w 1500069"/>
              <a:gd name="connsiteY16" fmla="*/ 729385 h 1457210"/>
              <a:gd name="connsiteX17" fmla="*/ 231517 w 1500069"/>
              <a:gd name="connsiteY17" fmla="*/ 190763 h 1457210"/>
              <a:gd name="connsiteX18" fmla="*/ 568702 w 1500069"/>
              <a:gd name="connsiteY18" fmla="*/ 3273 h 1457210"/>
              <a:gd name="connsiteX19" fmla="*/ 582611 w 1500069"/>
              <a:gd name="connsiteY19" fmla="*/ 11611 h 1457210"/>
              <a:gd name="connsiteX20" fmla="*/ 574273 w 1500069"/>
              <a:gd name="connsiteY20" fmla="*/ 25521 h 1457210"/>
              <a:gd name="connsiteX21" fmla="*/ 247453 w 1500069"/>
              <a:gd name="connsiteY21" fmla="*/ 207244 h 1457210"/>
              <a:gd name="connsiteX22" fmla="*/ 25832 w 1500069"/>
              <a:gd name="connsiteY22" fmla="*/ 729346 h 1457210"/>
              <a:gd name="connsiteX23" fmla="*/ 229374 w 1500069"/>
              <a:gd name="connsiteY23" fmla="*/ 1233174 h 1457210"/>
              <a:gd name="connsiteX24" fmla="*/ 229530 w 1500069"/>
              <a:gd name="connsiteY24" fmla="*/ 1249695 h 1457210"/>
              <a:gd name="connsiteX25" fmla="*/ 221348 w 1500069"/>
              <a:gd name="connsiteY25" fmla="*/ 1253240 h 14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00069" h="1457210">
                <a:moveTo>
                  <a:pt x="930316" y="1455886"/>
                </a:moveTo>
                <a:cubicBezTo>
                  <a:pt x="925134" y="1455886"/>
                  <a:pt x="920497" y="1452418"/>
                  <a:pt x="919172" y="1447197"/>
                </a:cubicBezTo>
                <a:cubicBezTo>
                  <a:pt x="917614" y="1441041"/>
                  <a:pt x="921393" y="1434807"/>
                  <a:pt x="927549" y="1433288"/>
                </a:cubicBezTo>
                <a:cubicBezTo>
                  <a:pt x="1050360" y="1402741"/>
                  <a:pt x="1163703" y="1339816"/>
                  <a:pt x="1255344" y="1251370"/>
                </a:cubicBezTo>
                <a:cubicBezTo>
                  <a:pt x="1398259" y="1113364"/>
                  <a:pt x="1476964" y="927979"/>
                  <a:pt x="1476964" y="729268"/>
                </a:cubicBezTo>
                <a:cubicBezTo>
                  <a:pt x="1476964" y="540298"/>
                  <a:pt x="1404688" y="361381"/>
                  <a:pt x="1273422" y="225401"/>
                </a:cubicBezTo>
                <a:cubicBezTo>
                  <a:pt x="1269020" y="220842"/>
                  <a:pt x="1268396" y="212855"/>
                  <a:pt x="1272916" y="208452"/>
                </a:cubicBezTo>
                <a:cubicBezTo>
                  <a:pt x="1277436" y="204088"/>
                  <a:pt x="1283942" y="203387"/>
                  <a:pt x="1288384" y="207906"/>
                </a:cubicBezTo>
                <a:lnTo>
                  <a:pt x="1289865" y="209426"/>
                </a:lnTo>
                <a:cubicBezTo>
                  <a:pt x="1425300" y="349731"/>
                  <a:pt x="1499875" y="534298"/>
                  <a:pt x="1499875" y="729268"/>
                </a:cubicBezTo>
                <a:cubicBezTo>
                  <a:pt x="1499875" y="934252"/>
                  <a:pt x="1418676" y="1125559"/>
                  <a:pt x="1271279" y="1267890"/>
                </a:cubicBezTo>
                <a:cubicBezTo>
                  <a:pt x="1176717" y="1359180"/>
                  <a:pt x="1059750" y="1424092"/>
                  <a:pt x="933043" y="1455613"/>
                </a:cubicBezTo>
                <a:cubicBezTo>
                  <a:pt x="932147" y="1455769"/>
                  <a:pt x="931212" y="1455886"/>
                  <a:pt x="930316" y="1455886"/>
                </a:cubicBezTo>
                <a:close/>
                <a:moveTo>
                  <a:pt x="221348" y="1253240"/>
                </a:moveTo>
                <a:cubicBezTo>
                  <a:pt x="218620" y="1253240"/>
                  <a:pt x="215932" y="1252227"/>
                  <a:pt x="213750" y="1250084"/>
                </a:cubicBezTo>
                <a:cubicBezTo>
                  <a:pt x="213633" y="1249928"/>
                  <a:pt x="212776" y="1249071"/>
                  <a:pt x="212659" y="1248916"/>
                </a:cubicBezTo>
                <a:cubicBezTo>
                  <a:pt x="77458" y="1108922"/>
                  <a:pt x="2922" y="924355"/>
                  <a:pt x="2922" y="729385"/>
                </a:cubicBezTo>
                <a:cubicBezTo>
                  <a:pt x="2922" y="524401"/>
                  <a:pt x="84121" y="333133"/>
                  <a:pt x="231517" y="190763"/>
                </a:cubicBezTo>
                <a:cubicBezTo>
                  <a:pt x="325807" y="99784"/>
                  <a:pt x="442384" y="34950"/>
                  <a:pt x="568702" y="3273"/>
                </a:cubicBezTo>
                <a:cubicBezTo>
                  <a:pt x="574858" y="1715"/>
                  <a:pt x="581092" y="5494"/>
                  <a:pt x="582611" y="11611"/>
                </a:cubicBezTo>
                <a:cubicBezTo>
                  <a:pt x="584170" y="17768"/>
                  <a:pt x="580390" y="24002"/>
                  <a:pt x="574273" y="25521"/>
                </a:cubicBezTo>
                <a:cubicBezTo>
                  <a:pt x="451852" y="56224"/>
                  <a:pt x="338821" y="119071"/>
                  <a:pt x="247453" y="207244"/>
                </a:cubicBezTo>
                <a:cubicBezTo>
                  <a:pt x="104537" y="345211"/>
                  <a:pt x="25832" y="530635"/>
                  <a:pt x="25832" y="729346"/>
                </a:cubicBezTo>
                <a:cubicBezTo>
                  <a:pt x="25832" y="918316"/>
                  <a:pt x="98108" y="1097233"/>
                  <a:pt x="229374" y="1233174"/>
                </a:cubicBezTo>
                <a:cubicBezTo>
                  <a:pt x="233738" y="1237694"/>
                  <a:pt x="234011" y="1245292"/>
                  <a:pt x="229530" y="1249695"/>
                </a:cubicBezTo>
                <a:cubicBezTo>
                  <a:pt x="227231" y="1252072"/>
                  <a:pt x="224270" y="1253240"/>
                  <a:pt x="221348" y="1253240"/>
                </a:cubicBezTo>
                <a:close/>
              </a:path>
            </a:pathLst>
          </a:custGeom>
          <a:solidFill>
            <a:schemeClr val="accent1"/>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722" name="任意多边形: 形状 6"/>
          <p:cNvSpPr/>
          <p:nvPr/>
        </p:nvSpPr>
        <p:spPr>
          <a:xfrm>
            <a:off x="1035409" y="3066606"/>
            <a:ext cx="1207848" cy="1207848"/>
          </a:xfrm>
          <a:custGeom>
            <a:avLst/>
            <a:gdLst>
              <a:gd name="connsiteX0" fmla="*/ 1207186 w 1207847"/>
              <a:gd name="connsiteY0" fmla="*/ 605054 h 1207847"/>
              <a:gd name="connsiteX1" fmla="*/ 605054 w 1207847"/>
              <a:gd name="connsiteY1" fmla="*/ 1207186 h 1207847"/>
              <a:gd name="connsiteX2" fmla="*/ 2922 w 1207847"/>
              <a:gd name="connsiteY2" fmla="*/ 605054 h 1207847"/>
              <a:gd name="connsiteX3" fmla="*/ 605054 w 1207847"/>
              <a:gd name="connsiteY3" fmla="*/ 2922 h 1207847"/>
              <a:gd name="connsiteX4" fmla="*/ 1207186 w 1207847"/>
              <a:gd name="connsiteY4" fmla="*/ 605054 h 1207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847" h="1207847">
                <a:moveTo>
                  <a:pt x="1207186" y="605054"/>
                </a:moveTo>
                <a:cubicBezTo>
                  <a:pt x="1207186" y="937602"/>
                  <a:pt x="937602" y="1207186"/>
                  <a:pt x="605054" y="1207186"/>
                </a:cubicBezTo>
                <a:cubicBezTo>
                  <a:pt x="272506" y="1207186"/>
                  <a:pt x="2922" y="937602"/>
                  <a:pt x="2922" y="605054"/>
                </a:cubicBezTo>
                <a:cubicBezTo>
                  <a:pt x="2922" y="272506"/>
                  <a:pt x="272506" y="2922"/>
                  <a:pt x="605054" y="2922"/>
                </a:cubicBezTo>
                <a:cubicBezTo>
                  <a:pt x="937602" y="2922"/>
                  <a:pt x="1207186" y="272506"/>
                  <a:pt x="1207186" y="6050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8000"/>
              </a:lnSpc>
            </a:pPr>
            <a:endParaRPr lang="zh-CN" altLang="en-US">
              <a:solidFill>
                <a:schemeClr val="lt1"/>
              </a:solidFill>
              <a:latin typeface="思源黑体 CN Light" panose="020B0300000000000000" pitchFamily="34" charset="-122"/>
              <a:ea typeface="思源黑体 CN Light" panose="020B0300000000000000" pitchFamily="34" charset="-122"/>
              <a:cs typeface="+mn-ea"/>
              <a:sym typeface="+mn-lt"/>
            </a:endParaRPr>
          </a:p>
        </p:txBody>
      </p:sp>
      <p:sp>
        <p:nvSpPr>
          <p:cNvPr id="1048723" name="任意多边形: 形状 63"/>
          <p:cNvSpPr/>
          <p:nvPr/>
        </p:nvSpPr>
        <p:spPr>
          <a:xfrm>
            <a:off x="1514184" y="3899593"/>
            <a:ext cx="202607" cy="42859"/>
          </a:xfrm>
          <a:custGeom>
            <a:avLst/>
            <a:gdLst>
              <a:gd name="connsiteX0" fmla="*/ 181840 w 202606"/>
              <a:gd name="connsiteY0" fmla="*/ 39937 h 42859"/>
              <a:gd name="connsiteX1" fmla="*/ 21430 w 202606"/>
              <a:gd name="connsiteY1" fmla="*/ 39937 h 42859"/>
              <a:gd name="connsiteX2" fmla="*/ 2922 w 202606"/>
              <a:gd name="connsiteY2" fmla="*/ 21430 h 42859"/>
              <a:gd name="connsiteX3" fmla="*/ 2922 w 202606"/>
              <a:gd name="connsiteY3" fmla="*/ 21430 h 42859"/>
              <a:gd name="connsiteX4" fmla="*/ 21430 w 202606"/>
              <a:gd name="connsiteY4" fmla="*/ 2922 h 42859"/>
              <a:gd name="connsiteX5" fmla="*/ 181840 w 202606"/>
              <a:gd name="connsiteY5" fmla="*/ 2922 h 42859"/>
              <a:gd name="connsiteX6" fmla="*/ 200347 w 202606"/>
              <a:gd name="connsiteY6" fmla="*/ 21430 h 42859"/>
              <a:gd name="connsiteX7" fmla="*/ 200347 w 202606"/>
              <a:gd name="connsiteY7" fmla="*/ 21430 h 42859"/>
              <a:gd name="connsiteX8" fmla="*/ 181840 w 202606"/>
              <a:gd name="connsiteY8" fmla="*/ 39937 h 4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06" h="42859">
                <a:moveTo>
                  <a:pt x="181840" y="39937"/>
                </a:moveTo>
                <a:lnTo>
                  <a:pt x="21430" y="39937"/>
                </a:lnTo>
                <a:cubicBezTo>
                  <a:pt x="11260" y="39937"/>
                  <a:pt x="2922" y="31599"/>
                  <a:pt x="2922" y="21430"/>
                </a:cubicBezTo>
                <a:lnTo>
                  <a:pt x="2922" y="21430"/>
                </a:lnTo>
                <a:cubicBezTo>
                  <a:pt x="2922" y="11260"/>
                  <a:pt x="11260" y="2922"/>
                  <a:pt x="21430" y="2922"/>
                </a:cubicBezTo>
                <a:lnTo>
                  <a:pt x="181840" y="2922"/>
                </a:lnTo>
                <a:cubicBezTo>
                  <a:pt x="192048" y="2922"/>
                  <a:pt x="200347" y="11260"/>
                  <a:pt x="200347" y="21430"/>
                </a:cubicBezTo>
                <a:lnTo>
                  <a:pt x="200347" y="21430"/>
                </a:lnTo>
                <a:cubicBezTo>
                  <a:pt x="200386" y="31638"/>
                  <a:pt x="192048" y="39937"/>
                  <a:pt x="181840" y="39937"/>
                </a:cubicBezTo>
                <a:close/>
              </a:path>
            </a:pathLst>
          </a:custGeom>
          <a:solidFill>
            <a:srgbClr val="FFFFFF"/>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724" name="任意多边形: 形状 64"/>
          <p:cNvSpPr/>
          <p:nvPr/>
        </p:nvSpPr>
        <p:spPr>
          <a:xfrm>
            <a:off x="1546601" y="3960959"/>
            <a:ext cx="140266" cy="42859"/>
          </a:xfrm>
          <a:custGeom>
            <a:avLst/>
            <a:gdLst>
              <a:gd name="connsiteX0" fmla="*/ 121681 w 140266"/>
              <a:gd name="connsiteY0" fmla="*/ 39937 h 42859"/>
              <a:gd name="connsiteX1" fmla="*/ 21430 w 140266"/>
              <a:gd name="connsiteY1" fmla="*/ 39937 h 42859"/>
              <a:gd name="connsiteX2" fmla="*/ 2922 w 140266"/>
              <a:gd name="connsiteY2" fmla="*/ 21430 h 42859"/>
              <a:gd name="connsiteX3" fmla="*/ 2922 w 140266"/>
              <a:gd name="connsiteY3" fmla="*/ 21430 h 42859"/>
              <a:gd name="connsiteX4" fmla="*/ 21430 w 140266"/>
              <a:gd name="connsiteY4" fmla="*/ 2922 h 42859"/>
              <a:gd name="connsiteX5" fmla="*/ 121681 w 140266"/>
              <a:gd name="connsiteY5" fmla="*/ 2922 h 42859"/>
              <a:gd name="connsiteX6" fmla="*/ 140188 w 140266"/>
              <a:gd name="connsiteY6" fmla="*/ 21430 h 42859"/>
              <a:gd name="connsiteX7" fmla="*/ 140188 w 140266"/>
              <a:gd name="connsiteY7" fmla="*/ 21430 h 42859"/>
              <a:gd name="connsiteX8" fmla="*/ 121681 w 140266"/>
              <a:gd name="connsiteY8" fmla="*/ 39937 h 4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266" h="42859">
                <a:moveTo>
                  <a:pt x="121681" y="39937"/>
                </a:moveTo>
                <a:lnTo>
                  <a:pt x="21430" y="39937"/>
                </a:lnTo>
                <a:cubicBezTo>
                  <a:pt x="11221" y="39937"/>
                  <a:pt x="2922" y="31599"/>
                  <a:pt x="2922" y="21430"/>
                </a:cubicBezTo>
                <a:lnTo>
                  <a:pt x="2922" y="21430"/>
                </a:lnTo>
                <a:cubicBezTo>
                  <a:pt x="2922" y="11260"/>
                  <a:pt x="11260" y="2922"/>
                  <a:pt x="21430" y="2922"/>
                </a:cubicBezTo>
                <a:lnTo>
                  <a:pt x="121681" y="2922"/>
                </a:lnTo>
                <a:cubicBezTo>
                  <a:pt x="131889" y="2922"/>
                  <a:pt x="140188" y="11260"/>
                  <a:pt x="140188" y="21430"/>
                </a:cubicBezTo>
                <a:lnTo>
                  <a:pt x="140188" y="21430"/>
                </a:lnTo>
                <a:cubicBezTo>
                  <a:pt x="140188" y="31638"/>
                  <a:pt x="131889" y="39937"/>
                  <a:pt x="121681" y="39937"/>
                </a:cubicBezTo>
                <a:close/>
              </a:path>
            </a:pathLst>
          </a:custGeom>
          <a:solidFill>
            <a:srgbClr val="FFFFFF"/>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725" name="任意多边形: 形状 65"/>
          <p:cNvSpPr/>
          <p:nvPr/>
        </p:nvSpPr>
        <p:spPr>
          <a:xfrm>
            <a:off x="1384243" y="3336736"/>
            <a:ext cx="459761" cy="537687"/>
          </a:xfrm>
          <a:custGeom>
            <a:avLst/>
            <a:gdLst>
              <a:gd name="connsiteX0" fmla="*/ 316067 w 459761"/>
              <a:gd name="connsiteY0" fmla="*/ 537531 h 537687"/>
              <a:gd name="connsiteX1" fmla="*/ 145604 w 459761"/>
              <a:gd name="connsiteY1" fmla="*/ 537531 h 537687"/>
              <a:gd name="connsiteX2" fmla="*/ 131655 w 459761"/>
              <a:gd name="connsiteY2" fmla="*/ 523583 h 537687"/>
              <a:gd name="connsiteX3" fmla="*/ 76796 w 459761"/>
              <a:gd name="connsiteY3" fmla="*/ 398746 h 537687"/>
              <a:gd name="connsiteX4" fmla="*/ 2922 w 459761"/>
              <a:gd name="connsiteY4" fmla="*/ 231127 h 537687"/>
              <a:gd name="connsiteX5" fmla="*/ 230816 w 459761"/>
              <a:gd name="connsiteY5" fmla="*/ 2922 h 537687"/>
              <a:gd name="connsiteX6" fmla="*/ 458710 w 459761"/>
              <a:gd name="connsiteY6" fmla="*/ 231127 h 537687"/>
              <a:gd name="connsiteX7" fmla="*/ 384758 w 459761"/>
              <a:gd name="connsiteY7" fmla="*/ 398785 h 537687"/>
              <a:gd name="connsiteX8" fmla="*/ 330015 w 459761"/>
              <a:gd name="connsiteY8" fmla="*/ 523583 h 537687"/>
              <a:gd name="connsiteX9" fmla="*/ 316067 w 459761"/>
              <a:gd name="connsiteY9" fmla="*/ 537531 h 537687"/>
              <a:gd name="connsiteX10" fmla="*/ 159046 w 459761"/>
              <a:gd name="connsiteY10" fmla="*/ 509595 h 537687"/>
              <a:gd name="connsiteX11" fmla="*/ 302585 w 459761"/>
              <a:gd name="connsiteY11" fmla="*/ 509595 h 537687"/>
              <a:gd name="connsiteX12" fmla="*/ 365861 w 459761"/>
              <a:gd name="connsiteY12" fmla="*/ 378212 h 537687"/>
              <a:gd name="connsiteX13" fmla="*/ 430773 w 459761"/>
              <a:gd name="connsiteY13" fmla="*/ 231127 h 537687"/>
              <a:gd name="connsiteX14" fmla="*/ 230777 w 459761"/>
              <a:gd name="connsiteY14" fmla="*/ 30820 h 537687"/>
              <a:gd name="connsiteX15" fmla="*/ 30820 w 459761"/>
              <a:gd name="connsiteY15" fmla="*/ 231127 h 537687"/>
              <a:gd name="connsiteX16" fmla="*/ 95654 w 459761"/>
              <a:gd name="connsiteY16" fmla="*/ 378173 h 537687"/>
              <a:gd name="connsiteX17" fmla="*/ 159046 w 459761"/>
              <a:gd name="connsiteY17" fmla="*/ 509595 h 53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761" h="537687">
                <a:moveTo>
                  <a:pt x="316067" y="537531"/>
                </a:moveTo>
                <a:lnTo>
                  <a:pt x="145604" y="537531"/>
                </a:lnTo>
                <a:cubicBezTo>
                  <a:pt x="137889" y="537531"/>
                  <a:pt x="131655" y="531297"/>
                  <a:pt x="131655" y="523583"/>
                </a:cubicBezTo>
                <a:cubicBezTo>
                  <a:pt x="131655" y="476282"/>
                  <a:pt x="111668" y="430773"/>
                  <a:pt x="76796" y="398746"/>
                </a:cubicBezTo>
                <a:cubicBezTo>
                  <a:pt x="29846" y="355809"/>
                  <a:pt x="2922" y="294715"/>
                  <a:pt x="2922" y="231127"/>
                </a:cubicBezTo>
                <a:cubicBezTo>
                  <a:pt x="2922" y="105278"/>
                  <a:pt x="105161" y="2922"/>
                  <a:pt x="230816" y="2922"/>
                </a:cubicBezTo>
                <a:cubicBezTo>
                  <a:pt x="356510" y="2922"/>
                  <a:pt x="458710" y="105278"/>
                  <a:pt x="458710" y="231127"/>
                </a:cubicBezTo>
                <a:cubicBezTo>
                  <a:pt x="458710" y="295027"/>
                  <a:pt x="431747" y="356120"/>
                  <a:pt x="384758" y="398785"/>
                </a:cubicBezTo>
                <a:cubicBezTo>
                  <a:pt x="350003" y="431007"/>
                  <a:pt x="330015" y="476515"/>
                  <a:pt x="330015" y="523583"/>
                </a:cubicBezTo>
                <a:cubicBezTo>
                  <a:pt x="330015" y="531258"/>
                  <a:pt x="323781" y="537531"/>
                  <a:pt x="316067" y="537531"/>
                </a:cubicBezTo>
                <a:close/>
                <a:moveTo>
                  <a:pt x="159046" y="509595"/>
                </a:moveTo>
                <a:lnTo>
                  <a:pt x="302585" y="509595"/>
                </a:lnTo>
                <a:cubicBezTo>
                  <a:pt x="306170" y="459839"/>
                  <a:pt x="328807" y="412577"/>
                  <a:pt x="365861" y="378212"/>
                </a:cubicBezTo>
                <a:cubicBezTo>
                  <a:pt x="407162" y="340730"/>
                  <a:pt x="430773" y="287156"/>
                  <a:pt x="430773" y="231127"/>
                </a:cubicBezTo>
                <a:cubicBezTo>
                  <a:pt x="430773" y="120668"/>
                  <a:pt x="341042" y="30820"/>
                  <a:pt x="230777" y="30820"/>
                </a:cubicBezTo>
                <a:cubicBezTo>
                  <a:pt x="120512" y="30820"/>
                  <a:pt x="30820" y="120668"/>
                  <a:pt x="30820" y="231127"/>
                </a:cubicBezTo>
                <a:cubicBezTo>
                  <a:pt x="30820" y="286883"/>
                  <a:pt x="54431" y="340457"/>
                  <a:pt x="95654" y="378173"/>
                </a:cubicBezTo>
                <a:cubicBezTo>
                  <a:pt x="132824" y="412305"/>
                  <a:pt x="155501" y="459606"/>
                  <a:pt x="159046" y="509595"/>
                </a:cubicBezTo>
                <a:close/>
              </a:path>
            </a:pathLst>
          </a:custGeom>
          <a:solidFill>
            <a:srgbClr val="FFFFFF"/>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726" name="任意多边形: 形状 66"/>
          <p:cNvSpPr/>
          <p:nvPr/>
        </p:nvSpPr>
        <p:spPr>
          <a:xfrm>
            <a:off x="1456570" y="3435642"/>
            <a:ext cx="105200" cy="218192"/>
          </a:xfrm>
          <a:custGeom>
            <a:avLst/>
            <a:gdLst>
              <a:gd name="connsiteX0" fmla="*/ 95758 w 105199"/>
              <a:gd name="connsiteY0" fmla="*/ 32983 h 218191"/>
              <a:gd name="connsiteX1" fmla="*/ 49704 w 105199"/>
              <a:gd name="connsiteY1" fmla="*/ 193783 h 218191"/>
              <a:gd name="connsiteX2" fmla="*/ 43392 w 105199"/>
              <a:gd name="connsiteY2" fmla="*/ 215641 h 218191"/>
              <a:gd name="connsiteX3" fmla="*/ 35755 w 105199"/>
              <a:gd name="connsiteY3" fmla="*/ 217473 h 218191"/>
              <a:gd name="connsiteX4" fmla="*/ 21807 w 105199"/>
              <a:gd name="connsiteY4" fmla="*/ 209290 h 218191"/>
              <a:gd name="connsiteX5" fmla="*/ 80212 w 105199"/>
              <a:gd name="connsiteY5" fmla="*/ 5047 h 218191"/>
              <a:gd name="connsiteX6" fmla="*/ 102070 w 105199"/>
              <a:gd name="connsiteY6" fmla="*/ 11086 h 218191"/>
              <a:gd name="connsiteX7" fmla="*/ 95758 w 105199"/>
              <a:gd name="connsiteY7" fmla="*/ 32983 h 21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99" h="218191">
                <a:moveTo>
                  <a:pt x="95758" y="32983"/>
                </a:moveTo>
                <a:cubicBezTo>
                  <a:pt x="38911" y="64543"/>
                  <a:pt x="18144" y="136703"/>
                  <a:pt x="49704" y="193783"/>
                </a:cubicBezTo>
                <a:cubicBezTo>
                  <a:pt x="53912" y="201420"/>
                  <a:pt x="51302" y="211161"/>
                  <a:pt x="43392" y="215641"/>
                </a:cubicBezTo>
                <a:cubicBezTo>
                  <a:pt x="41015" y="216966"/>
                  <a:pt x="38366" y="217473"/>
                  <a:pt x="35755" y="217473"/>
                </a:cubicBezTo>
                <a:cubicBezTo>
                  <a:pt x="30223" y="217473"/>
                  <a:pt x="24690" y="214589"/>
                  <a:pt x="21807" y="209290"/>
                </a:cubicBezTo>
                <a:cubicBezTo>
                  <a:pt x="-18481" y="136897"/>
                  <a:pt x="7858" y="45062"/>
                  <a:pt x="80212" y="5047"/>
                </a:cubicBezTo>
                <a:cubicBezTo>
                  <a:pt x="88122" y="566"/>
                  <a:pt x="97823" y="3450"/>
                  <a:pt x="102070" y="11086"/>
                </a:cubicBezTo>
                <a:cubicBezTo>
                  <a:pt x="106317" y="19035"/>
                  <a:pt x="103707" y="28776"/>
                  <a:pt x="95758" y="32983"/>
                </a:cubicBezTo>
                <a:close/>
              </a:path>
            </a:pathLst>
          </a:custGeom>
          <a:solidFill>
            <a:srgbClr val="FFFFFF"/>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727" name="任意多边形: 形状 67"/>
          <p:cNvSpPr/>
          <p:nvPr/>
        </p:nvSpPr>
        <p:spPr>
          <a:xfrm>
            <a:off x="1626085" y="2624612"/>
            <a:ext cx="27274" cy="592235"/>
          </a:xfrm>
          <a:custGeom>
            <a:avLst/>
            <a:gdLst>
              <a:gd name="connsiteX0" fmla="*/ 14377 w 27273"/>
              <a:gd name="connsiteY0" fmla="*/ 591885 h 592235"/>
              <a:gd name="connsiteX1" fmla="*/ 2922 w 27273"/>
              <a:gd name="connsiteY1" fmla="*/ 580429 h 592235"/>
              <a:gd name="connsiteX2" fmla="*/ 2922 w 27273"/>
              <a:gd name="connsiteY2" fmla="*/ 14377 h 592235"/>
              <a:gd name="connsiteX3" fmla="*/ 14377 w 27273"/>
              <a:gd name="connsiteY3" fmla="*/ 2922 h 592235"/>
              <a:gd name="connsiteX4" fmla="*/ 25832 w 27273"/>
              <a:gd name="connsiteY4" fmla="*/ 14377 h 592235"/>
              <a:gd name="connsiteX5" fmla="*/ 25832 w 27273"/>
              <a:gd name="connsiteY5" fmla="*/ 580390 h 592235"/>
              <a:gd name="connsiteX6" fmla="*/ 14377 w 27273"/>
              <a:gd name="connsiteY6" fmla="*/ 591885 h 59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3" h="592235">
                <a:moveTo>
                  <a:pt x="14377" y="591885"/>
                </a:moveTo>
                <a:cubicBezTo>
                  <a:pt x="8026" y="591885"/>
                  <a:pt x="2922" y="586741"/>
                  <a:pt x="2922" y="580429"/>
                </a:cubicBezTo>
                <a:lnTo>
                  <a:pt x="2922" y="14377"/>
                </a:lnTo>
                <a:cubicBezTo>
                  <a:pt x="2922" y="8026"/>
                  <a:pt x="8065" y="2922"/>
                  <a:pt x="14377" y="2922"/>
                </a:cubicBezTo>
                <a:cubicBezTo>
                  <a:pt x="20728" y="2922"/>
                  <a:pt x="25832" y="8065"/>
                  <a:pt x="25832" y="14377"/>
                </a:cubicBezTo>
                <a:lnTo>
                  <a:pt x="25832" y="580390"/>
                </a:lnTo>
                <a:cubicBezTo>
                  <a:pt x="25871" y="586741"/>
                  <a:pt x="20728" y="591885"/>
                  <a:pt x="14377" y="59188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8000"/>
              </a:lnSpc>
            </a:pPr>
            <a:endParaRPr lang="zh-CN" altLang="en-US">
              <a:solidFill>
                <a:schemeClr val="lt1"/>
              </a:solidFill>
              <a:latin typeface="思源黑体 CN Light" panose="020B0300000000000000" pitchFamily="34" charset="-122"/>
              <a:ea typeface="思源黑体 CN Light" panose="020B0300000000000000" pitchFamily="34" charset="-122"/>
              <a:cs typeface="+mn-ea"/>
              <a:sym typeface="+mn-lt"/>
            </a:endParaRPr>
          </a:p>
        </p:txBody>
      </p:sp>
      <p:sp>
        <p:nvSpPr>
          <p:cNvPr id="1048728" name="任意多边形: 形状 68"/>
          <p:cNvSpPr/>
          <p:nvPr/>
        </p:nvSpPr>
        <p:spPr>
          <a:xfrm>
            <a:off x="1585759" y="2586896"/>
            <a:ext cx="109096" cy="109096"/>
          </a:xfrm>
          <a:custGeom>
            <a:avLst/>
            <a:gdLst>
              <a:gd name="connsiteX0" fmla="*/ 106485 w 109095"/>
              <a:gd name="connsiteY0" fmla="*/ 54704 h 109095"/>
              <a:gd name="connsiteX1" fmla="*/ 54704 w 109095"/>
              <a:gd name="connsiteY1" fmla="*/ 2922 h 109095"/>
              <a:gd name="connsiteX2" fmla="*/ 2922 w 109095"/>
              <a:gd name="connsiteY2" fmla="*/ 54704 h 109095"/>
              <a:gd name="connsiteX3" fmla="*/ 54704 w 109095"/>
              <a:gd name="connsiteY3" fmla="*/ 106485 h 109095"/>
              <a:gd name="connsiteX4" fmla="*/ 106485 w 109095"/>
              <a:gd name="connsiteY4" fmla="*/ 54704 h 109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95" h="109095">
                <a:moveTo>
                  <a:pt x="106485" y="54704"/>
                </a:moveTo>
                <a:cubicBezTo>
                  <a:pt x="106485" y="26105"/>
                  <a:pt x="83303" y="2922"/>
                  <a:pt x="54704" y="2922"/>
                </a:cubicBezTo>
                <a:cubicBezTo>
                  <a:pt x="26105" y="2922"/>
                  <a:pt x="2922" y="26105"/>
                  <a:pt x="2922" y="54704"/>
                </a:cubicBezTo>
                <a:cubicBezTo>
                  <a:pt x="2922" y="83303"/>
                  <a:pt x="26105" y="106485"/>
                  <a:pt x="54704" y="106485"/>
                </a:cubicBezTo>
                <a:cubicBezTo>
                  <a:pt x="83303" y="106446"/>
                  <a:pt x="106485" y="83303"/>
                  <a:pt x="106485" y="5470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8000"/>
              </a:lnSpc>
            </a:pPr>
            <a:endParaRPr lang="zh-CN" altLang="en-US">
              <a:solidFill>
                <a:schemeClr val="lt1"/>
              </a:solidFill>
              <a:latin typeface="思源黑体 CN Light" panose="020B0300000000000000" pitchFamily="34" charset="-122"/>
              <a:ea typeface="思源黑体 CN Light" panose="020B0300000000000000" pitchFamily="34" charset="-122"/>
              <a:cs typeface="+mn-ea"/>
              <a:sym typeface="+mn-lt"/>
            </a:endParaRPr>
          </a:p>
        </p:txBody>
      </p:sp>
      <p:sp>
        <p:nvSpPr>
          <p:cNvPr id="1048729" name="任意多边形: 形状 70"/>
          <p:cNvSpPr/>
          <p:nvPr/>
        </p:nvSpPr>
        <p:spPr>
          <a:xfrm>
            <a:off x="2988433" y="2814205"/>
            <a:ext cx="1776705" cy="1714365"/>
          </a:xfrm>
          <a:custGeom>
            <a:avLst/>
            <a:gdLst>
              <a:gd name="connsiteX0" fmla="*/ 659446 w 1776705"/>
              <a:gd name="connsiteY0" fmla="*/ 1712845 h 1714364"/>
              <a:gd name="connsiteX1" fmla="*/ 656524 w 1776705"/>
              <a:gd name="connsiteY1" fmla="*/ 1712495 h 1714364"/>
              <a:gd name="connsiteX2" fmla="*/ 653485 w 1776705"/>
              <a:gd name="connsiteY2" fmla="*/ 1711638 h 1714364"/>
              <a:gd name="connsiteX3" fmla="*/ 2922 w 1776705"/>
              <a:gd name="connsiteY3" fmla="*/ 857962 h 1714364"/>
              <a:gd name="connsiteX4" fmla="*/ 35028 w 1776705"/>
              <a:gd name="connsiteY4" fmla="*/ 621808 h 1714364"/>
              <a:gd name="connsiteX5" fmla="*/ 266467 w 1776705"/>
              <a:gd name="connsiteY5" fmla="*/ 226881 h 1714364"/>
              <a:gd name="connsiteX6" fmla="*/ 282675 w 1776705"/>
              <a:gd name="connsiteY6" fmla="*/ 226998 h 1714364"/>
              <a:gd name="connsiteX7" fmla="*/ 282559 w 1776705"/>
              <a:gd name="connsiteY7" fmla="*/ 243245 h 1714364"/>
              <a:gd name="connsiteX8" fmla="*/ 57158 w 1776705"/>
              <a:gd name="connsiteY8" fmla="*/ 627925 h 1714364"/>
              <a:gd name="connsiteX9" fmla="*/ 25871 w 1776705"/>
              <a:gd name="connsiteY9" fmla="*/ 857962 h 1714364"/>
              <a:gd name="connsiteX10" fmla="*/ 659719 w 1776705"/>
              <a:gd name="connsiteY10" fmla="*/ 1689546 h 1714364"/>
              <a:gd name="connsiteX11" fmla="*/ 662368 w 1776705"/>
              <a:gd name="connsiteY11" fmla="*/ 1690247 h 1714364"/>
              <a:gd name="connsiteX12" fmla="*/ 670550 w 1776705"/>
              <a:gd name="connsiteY12" fmla="*/ 1704274 h 1714364"/>
              <a:gd name="connsiteX13" fmla="*/ 659446 w 1776705"/>
              <a:gd name="connsiteY13" fmla="*/ 1712845 h 1714364"/>
              <a:gd name="connsiteX14" fmla="*/ 1505056 w 1776705"/>
              <a:gd name="connsiteY14" fmla="*/ 1490329 h 1714364"/>
              <a:gd name="connsiteX15" fmla="*/ 1496913 w 1776705"/>
              <a:gd name="connsiteY15" fmla="*/ 1486939 h 1714364"/>
              <a:gd name="connsiteX16" fmla="*/ 1496991 w 1776705"/>
              <a:gd name="connsiteY16" fmla="*/ 1470730 h 1714364"/>
              <a:gd name="connsiteX17" fmla="*/ 1721378 w 1776705"/>
              <a:gd name="connsiteY17" fmla="*/ 1087024 h 1714364"/>
              <a:gd name="connsiteX18" fmla="*/ 1752665 w 1776705"/>
              <a:gd name="connsiteY18" fmla="*/ 856988 h 1714364"/>
              <a:gd name="connsiteX19" fmla="*/ 1118818 w 1776705"/>
              <a:gd name="connsiteY19" fmla="*/ 25404 h 1714364"/>
              <a:gd name="connsiteX20" fmla="*/ 1120454 w 1776705"/>
              <a:gd name="connsiteY20" fmla="*/ 13949 h 1714364"/>
              <a:gd name="connsiteX21" fmla="*/ 1123649 w 1776705"/>
              <a:gd name="connsiteY21" fmla="*/ 2922 h 1714364"/>
              <a:gd name="connsiteX22" fmla="*/ 1120454 w 1776705"/>
              <a:gd name="connsiteY22" fmla="*/ 13949 h 1714364"/>
              <a:gd name="connsiteX23" fmla="*/ 1124390 w 1776705"/>
              <a:gd name="connsiteY23" fmla="*/ 3156 h 1714364"/>
              <a:gd name="connsiteX24" fmla="*/ 1775614 w 1776705"/>
              <a:gd name="connsiteY24" fmla="*/ 857027 h 1714364"/>
              <a:gd name="connsiteX25" fmla="*/ 1743509 w 1776705"/>
              <a:gd name="connsiteY25" fmla="*/ 1093180 h 1714364"/>
              <a:gd name="connsiteX26" fmla="*/ 1513122 w 1776705"/>
              <a:gd name="connsiteY26" fmla="*/ 1487056 h 1714364"/>
              <a:gd name="connsiteX27" fmla="*/ 1505056 w 1776705"/>
              <a:gd name="connsiteY27" fmla="*/ 1490329 h 171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76705" h="1714364">
                <a:moveTo>
                  <a:pt x="659446" y="1712845"/>
                </a:moveTo>
                <a:cubicBezTo>
                  <a:pt x="658511" y="1712845"/>
                  <a:pt x="657498" y="1712728"/>
                  <a:pt x="656524" y="1712495"/>
                </a:cubicBezTo>
                <a:lnTo>
                  <a:pt x="653485" y="1711638"/>
                </a:lnTo>
                <a:cubicBezTo>
                  <a:pt x="270519" y="1606009"/>
                  <a:pt x="2922" y="1254954"/>
                  <a:pt x="2922" y="857962"/>
                </a:cubicBezTo>
                <a:cubicBezTo>
                  <a:pt x="2922" y="778594"/>
                  <a:pt x="13715" y="699110"/>
                  <a:pt x="35028" y="621808"/>
                </a:cubicBezTo>
                <a:cubicBezTo>
                  <a:pt x="76367" y="471957"/>
                  <a:pt x="156397" y="335392"/>
                  <a:pt x="266467" y="226881"/>
                </a:cubicBezTo>
                <a:cubicBezTo>
                  <a:pt x="270986" y="222439"/>
                  <a:pt x="278234" y="222478"/>
                  <a:pt x="282675" y="226998"/>
                </a:cubicBezTo>
                <a:cubicBezTo>
                  <a:pt x="287117" y="231517"/>
                  <a:pt x="287078" y="238764"/>
                  <a:pt x="282559" y="243245"/>
                </a:cubicBezTo>
                <a:cubicBezTo>
                  <a:pt x="175372" y="348912"/>
                  <a:pt x="97407" y="481931"/>
                  <a:pt x="57158" y="627925"/>
                </a:cubicBezTo>
                <a:cubicBezTo>
                  <a:pt x="36391" y="703240"/>
                  <a:pt x="25871" y="780660"/>
                  <a:pt x="25871" y="857962"/>
                </a:cubicBezTo>
                <a:cubicBezTo>
                  <a:pt x="25871" y="1244668"/>
                  <a:pt x="286494" y="1586645"/>
                  <a:pt x="659719" y="1689546"/>
                </a:cubicBezTo>
                <a:lnTo>
                  <a:pt x="662368" y="1690247"/>
                </a:lnTo>
                <a:cubicBezTo>
                  <a:pt x="668524" y="1691844"/>
                  <a:pt x="672148" y="1698156"/>
                  <a:pt x="670550" y="1704274"/>
                </a:cubicBezTo>
                <a:cubicBezTo>
                  <a:pt x="669187" y="1709456"/>
                  <a:pt x="664550" y="1712845"/>
                  <a:pt x="659446" y="1712845"/>
                </a:cubicBezTo>
                <a:close/>
                <a:moveTo>
                  <a:pt x="1505056" y="1490329"/>
                </a:moveTo>
                <a:cubicBezTo>
                  <a:pt x="1502095" y="1490329"/>
                  <a:pt x="1499134" y="1489199"/>
                  <a:pt x="1496913" y="1486939"/>
                </a:cubicBezTo>
                <a:cubicBezTo>
                  <a:pt x="1492432" y="1482419"/>
                  <a:pt x="1492471" y="1475172"/>
                  <a:pt x="1496991" y="1470730"/>
                </a:cubicBezTo>
                <a:cubicBezTo>
                  <a:pt x="1603671" y="1365180"/>
                  <a:pt x="1681285" y="1232511"/>
                  <a:pt x="1721378" y="1087024"/>
                </a:cubicBezTo>
                <a:cubicBezTo>
                  <a:pt x="1742145" y="1011709"/>
                  <a:pt x="1752665" y="934290"/>
                  <a:pt x="1752665" y="856988"/>
                </a:cubicBezTo>
                <a:cubicBezTo>
                  <a:pt x="1752665" y="470282"/>
                  <a:pt x="1492043" y="128344"/>
                  <a:pt x="1118818" y="25404"/>
                </a:cubicBezTo>
                <a:lnTo>
                  <a:pt x="1120454" y="13949"/>
                </a:lnTo>
                <a:lnTo>
                  <a:pt x="1123649" y="2922"/>
                </a:lnTo>
                <a:lnTo>
                  <a:pt x="1120454" y="13949"/>
                </a:lnTo>
                <a:lnTo>
                  <a:pt x="1124390" y="3156"/>
                </a:lnTo>
                <a:cubicBezTo>
                  <a:pt x="1508018" y="108979"/>
                  <a:pt x="1775614" y="460034"/>
                  <a:pt x="1775614" y="857027"/>
                </a:cubicBezTo>
                <a:cubicBezTo>
                  <a:pt x="1775614" y="936394"/>
                  <a:pt x="1764822" y="1015878"/>
                  <a:pt x="1743509" y="1093180"/>
                </a:cubicBezTo>
                <a:cubicBezTo>
                  <a:pt x="1702326" y="1242486"/>
                  <a:pt x="1622646" y="1378700"/>
                  <a:pt x="1513122" y="1487056"/>
                </a:cubicBezTo>
                <a:cubicBezTo>
                  <a:pt x="1510862" y="1489238"/>
                  <a:pt x="1507940" y="1490329"/>
                  <a:pt x="1505056" y="1490329"/>
                </a:cubicBezTo>
                <a:close/>
              </a:path>
            </a:pathLst>
          </a:custGeom>
          <a:solidFill>
            <a:schemeClr val="accent2"/>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730" name="任意多边形: 形状 71"/>
          <p:cNvSpPr/>
          <p:nvPr/>
        </p:nvSpPr>
        <p:spPr>
          <a:xfrm>
            <a:off x="3126244" y="2942353"/>
            <a:ext cx="1500069" cy="1457210"/>
          </a:xfrm>
          <a:custGeom>
            <a:avLst/>
            <a:gdLst>
              <a:gd name="connsiteX0" fmla="*/ 930394 w 1500069"/>
              <a:gd name="connsiteY0" fmla="*/ 1455886 h 1457210"/>
              <a:gd name="connsiteX1" fmla="*/ 919250 w 1500069"/>
              <a:gd name="connsiteY1" fmla="*/ 1447197 h 1457210"/>
              <a:gd name="connsiteX2" fmla="*/ 927627 w 1500069"/>
              <a:gd name="connsiteY2" fmla="*/ 1433288 h 1457210"/>
              <a:gd name="connsiteX3" fmla="*/ 1255383 w 1500069"/>
              <a:gd name="connsiteY3" fmla="*/ 1251331 h 1457210"/>
              <a:gd name="connsiteX4" fmla="*/ 1477003 w 1500069"/>
              <a:gd name="connsiteY4" fmla="*/ 729229 h 1457210"/>
              <a:gd name="connsiteX5" fmla="*/ 1273462 w 1500069"/>
              <a:gd name="connsiteY5" fmla="*/ 225362 h 1457210"/>
              <a:gd name="connsiteX6" fmla="*/ 1280202 w 1500069"/>
              <a:gd name="connsiteY6" fmla="*/ 215855 h 1457210"/>
              <a:gd name="connsiteX7" fmla="*/ 1288501 w 1500069"/>
              <a:gd name="connsiteY7" fmla="*/ 207945 h 1457210"/>
              <a:gd name="connsiteX8" fmla="*/ 1280202 w 1500069"/>
              <a:gd name="connsiteY8" fmla="*/ 215855 h 1457210"/>
              <a:gd name="connsiteX9" fmla="*/ 1289709 w 1500069"/>
              <a:gd name="connsiteY9" fmla="*/ 209192 h 1457210"/>
              <a:gd name="connsiteX10" fmla="*/ 1499913 w 1500069"/>
              <a:gd name="connsiteY10" fmla="*/ 729229 h 1457210"/>
              <a:gd name="connsiteX11" fmla="*/ 1271280 w 1500069"/>
              <a:gd name="connsiteY11" fmla="*/ 1267851 h 1457210"/>
              <a:gd name="connsiteX12" fmla="*/ 933082 w 1500069"/>
              <a:gd name="connsiteY12" fmla="*/ 1455574 h 1457210"/>
              <a:gd name="connsiteX13" fmla="*/ 930394 w 1500069"/>
              <a:gd name="connsiteY13" fmla="*/ 1455886 h 1457210"/>
              <a:gd name="connsiteX14" fmla="*/ 213439 w 1500069"/>
              <a:gd name="connsiteY14" fmla="*/ 1249695 h 1457210"/>
              <a:gd name="connsiteX15" fmla="*/ 221932 w 1500069"/>
              <a:gd name="connsiteY15" fmla="*/ 1241980 h 1457210"/>
              <a:gd name="connsiteX16" fmla="*/ 213244 w 1500069"/>
              <a:gd name="connsiteY16" fmla="*/ 1249500 h 1457210"/>
              <a:gd name="connsiteX17" fmla="*/ 2922 w 1500069"/>
              <a:gd name="connsiteY17" fmla="*/ 729385 h 1457210"/>
              <a:gd name="connsiteX18" fmla="*/ 231556 w 1500069"/>
              <a:gd name="connsiteY18" fmla="*/ 190763 h 1457210"/>
              <a:gd name="connsiteX19" fmla="*/ 568702 w 1500069"/>
              <a:gd name="connsiteY19" fmla="*/ 3273 h 1457210"/>
              <a:gd name="connsiteX20" fmla="*/ 582611 w 1500069"/>
              <a:gd name="connsiteY20" fmla="*/ 11611 h 1457210"/>
              <a:gd name="connsiteX21" fmla="*/ 574273 w 1500069"/>
              <a:gd name="connsiteY21" fmla="*/ 25521 h 1457210"/>
              <a:gd name="connsiteX22" fmla="*/ 247492 w 1500069"/>
              <a:gd name="connsiteY22" fmla="*/ 207244 h 1457210"/>
              <a:gd name="connsiteX23" fmla="*/ 25871 w 1500069"/>
              <a:gd name="connsiteY23" fmla="*/ 729346 h 1457210"/>
              <a:gd name="connsiteX24" fmla="*/ 229413 w 1500069"/>
              <a:gd name="connsiteY24" fmla="*/ 1233174 h 1457210"/>
              <a:gd name="connsiteX25" fmla="*/ 221932 w 1500069"/>
              <a:gd name="connsiteY25" fmla="*/ 1241941 h 1457210"/>
              <a:gd name="connsiteX26" fmla="*/ 213439 w 1500069"/>
              <a:gd name="connsiteY26" fmla="*/ 1249695 h 14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00069" h="1457210">
                <a:moveTo>
                  <a:pt x="930394" y="1455886"/>
                </a:moveTo>
                <a:cubicBezTo>
                  <a:pt x="925212" y="1455886"/>
                  <a:pt x="920575" y="1452418"/>
                  <a:pt x="919250" y="1447197"/>
                </a:cubicBezTo>
                <a:cubicBezTo>
                  <a:pt x="917692" y="1441041"/>
                  <a:pt x="921471" y="1434846"/>
                  <a:pt x="927627" y="1433288"/>
                </a:cubicBezTo>
                <a:cubicBezTo>
                  <a:pt x="1050438" y="1402702"/>
                  <a:pt x="1163781" y="1339777"/>
                  <a:pt x="1255383" y="1251331"/>
                </a:cubicBezTo>
                <a:cubicBezTo>
                  <a:pt x="1398337" y="1113364"/>
                  <a:pt x="1477003" y="927940"/>
                  <a:pt x="1477003" y="729229"/>
                </a:cubicBezTo>
                <a:cubicBezTo>
                  <a:pt x="1477003" y="540259"/>
                  <a:pt x="1404727" y="361342"/>
                  <a:pt x="1273462" y="225362"/>
                </a:cubicBezTo>
                <a:lnTo>
                  <a:pt x="1280202" y="215855"/>
                </a:lnTo>
                <a:lnTo>
                  <a:pt x="1288501" y="207945"/>
                </a:lnTo>
                <a:lnTo>
                  <a:pt x="1280202" y="215855"/>
                </a:lnTo>
                <a:lnTo>
                  <a:pt x="1289709" y="209192"/>
                </a:lnTo>
                <a:cubicBezTo>
                  <a:pt x="1425339" y="349692"/>
                  <a:pt x="1499913" y="534259"/>
                  <a:pt x="1499913" y="729229"/>
                </a:cubicBezTo>
                <a:cubicBezTo>
                  <a:pt x="1499913" y="934213"/>
                  <a:pt x="1418715" y="1125520"/>
                  <a:pt x="1271280" y="1267851"/>
                </a:cubicBezTo>
                <a:cubicBezTo>
                  <a:pt x="1176756" y="1359141"/>
                  <a:pt x="1059828" y="1424015"/>
                  <a:pt x="933082" y="1455574"/>
                </a:cubicBezTo>
                <a:cubicBezTo>
                  <a:pt x="932225" y="1455808"/>
                  <a:pt x="931290" y="1455886"/>
                  <a:pt x="930394" y="1455886"/>
                </a:cubicBezTo>
                <a:close/>
                <a:moveTo>
                  <a:pt x="213439" y="1249695"/>
                </a:moveTo>
                <a:lnTo>
                  <a:pt x="221932" y="1241980"/>
                </a:lnTo>
                <a:lnTo>
                  <a:pt x="213244" y="1249500"/>
                </a:lnTo>
                <a:cubicBezTo>
                  <a:pt x="77497" y="1108922"/>
                  <a:pt x="2922" y="924316"/>
                  <a:pt x="2922" y="729385"/>
                </a:cubicBezTo>
                <a:cubicBezTo>
                  <a:pt x="2922" y="524401"/>
                  <a:pt x="84121" y="333094"/>
                  <a:pt x="231556" y="190763"/>
                </a:cubicBezTo>
                <a:cubicBezTo>
                  <a:pt x="325807" y="99784"/>
                  <a:pt x="442384" y="34950"/>
                  <a:pt x="568702" y="3273"/>
                </a:cubicBezTo>
                <a:cubicBezTo>
                  <a:pt x="574936" y="1715"/>
                  <a:pt x="581092" y="5494"/>
                  <a:pt x="582611" y="11611"/>
                </a:cubicBezTo>
                <a:cubicBezTo>
                  <a:pt x="584170" y="17768"/>
                  <a:pt x="580391" y="24002"/>
                  <a:pt x="574273" y="25521"/>
                </a:cubicBezTo>
                <a:cubicBezTo>
                  <a:pt x="451852" y="56224"/>
                  <a:pt x="338821" y="119071"/>
                  <a:pt x="247492" y="207244"/>
                </a:cubicBezTo>
                <a:cubicBezTo>
                  <a:pt x="104537" y="345211"/>
                  <a:pt x="25871" y="530635"/>
                  <a:pt x="25871" y="729346"/>
                </a:cubicBezTo>
                <a:cubicBezTo>
                  <a:pt x="25871" y="918316"/>
                  <a:pt x="98147" y="1097233"/>
                  <a:pt x="229413" y="1233174"/>
                </a:cubicBezTo>
                <a:lnTo>
                  <a:pt x="221932" y="1241941"/>
                </a:lnTo>
                <a:lnTo>
                  <a:pt x="213439" y="1249695"/>
                </a:lnTo>
                <a:close/>
              </a:path>
            </a:pathLst>
          </a:custGeom>
          <a:solidFill>
            <a:schemeClr val="accent2"/>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731" name="任意多边形: 形状 72"/>
          <p:cNvSpPr/>
          <p:nvPr/>
        </p:nvSpPr>
        <p:spPr>
          <a:xfrm>
            <a:off x="3272628" y="3066606"/>
            <a:ext cx="1207848" cy="1207848"/>
          </a:xfrm>
          <a:custGeom>
            <a:avLst/>
            <a:gdLst>
              <a:gd name="connsiteX0" fmla="*/ 1207186 w 1207847"/>
              <a:gd name="connsiteY0" fmla="*/ 605054 h 1207847"/>
              <a:gd name="connsiteX1" fmla="*/ 605054 w 1207847"/>
              <a:gd name="connsiteY1" fmla="*/ 1207186 h 1207847"/>
              <a:gd name="connsiteX2" fmla="*/ 2922 w 1207847"/>
              <a:gd name="connsiteY2" fmla="*/ 605054 h 1207847"/>
              <a:gd name="connsiteX3" fmla="*/ 605054 w 1207847"/>
              <a:gd name="connsiteY3" fmla="*/ 2922 h 1207847"/>
              <a:gd name="connsiteX4" fmla="*/ 1207186 w 1207847"/>
              <a:gd name="connsiteY4" fmla="*/ 605054 h 1207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847" h="1207847">
                <a:moveTo>
                  <a:pt x="1207186" y="605054"/>
                </a:moveTo>
                <a:cubicBezTo>
                  <a:pt x="1207186" y="937602"/>
                  <a:pt x="937602" y="1207186"/>
                  <a:pt x="605054" y="1207186"/>
                </a:cubicBezTo>
                <a:cubicBezTo>
                  <a:pt x="272506" y="1207186"/>
                  <a:pt x="2922" y="937602"/>
                  <a:pt x="2922" y="605054"/>
                </a:cubicBezTo>
                <a:cubicBezTo>
                  <a:pt x="2922" y="272506"/>
                  <a:pt x="272506" y="2922"/>
                  <a:pt x="605054" y="2922"/>
                </a:cubicBezTo>
                <a:cubicBezTo>
                  <a:pt x="937602" y="2922"/>
                  <a:pt x="1207186" y="272506"/>
                  <a:pt x="1207186" y="605054"/>
                </a:cubicBezTo>
                <a:close/>
              </a:path>
            </a:pathLst>
          </a:custGeom>
          <a:solidFill>
            <a:schemeClr val="accent2"/>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732" name="任意多边形: 形状 129"/>
          <p:cNvSpPr/>
          <p:nvPr/>
        </p:nvSpPr>
        <p:spPr>
          <a:xfrm>
            <a:off x="3863343" y="4123902"/>
            <a:ext cx="27274" cy="592235"/>
          </a:xfrm>
          <a:custGeom>
            <a:avLst/>
            <a:gdLst>
              <a:gd name="connsiteX0" fmla="*/ 14377 w 27273"/>
              <a:gd name="connsiteY0" fmla="*/ 591885 h 592235"/>
              <a:gd name="connsiteX1" fmla="*/ 2922 w 27273"/>
              <a:gd name="connsiteY1" fmla="*/ 580430 h 592235"/>
              <a:gd name="connsiteX2" fmla="*/ 2922 w 27273"/>
              <a:gd name="connsiteY2" fmla="*/ 14377 h 592235"/>
              <a:gd name="connsiteX3" fmla="*/ 14377 w 27273"/>
              <a:gd name="connsiteY3" fmla="*/ 2922 h 592235"/>
              <a:gd name="connsiteX4" fmla="*/ 25832 w 27273"/>
              <a:gd name="connsiteY4" fmla="*/ 14377 h 592235"/>
              <a:gd name="connsiteX5" fmla="*/ 25832 w 27273"/>
              <a:gd name="connsiteY5" fmla="*/ 580391 h 592235"/>
              <a:gd name="connsiteX6" fmla="*/ 14377 w 27273"/>
              <a:gd name="connsiteY6" fmla="*/ 591885 h 59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3" h="592235">
                <a:moveTo>
                  <a:pt x="14377" y="591885"/>
                </a:moveTo>
                <a:cubicBezTo>
                  <a:pt x="8026" y="591885"/>
                  <a:pt x="2922" y="586742"/>
                  <a:pt x="2922" y="580430"/>
                </a:cubicBezTo>
                <a:lnTo>
                  <a:pt x="2922" y="14377"/>
                </a:lnTo>
                <a:cubicBezTo>
                  <a:pt x="2922" y="8026"/>
                  <a:pt x="8065" y="2922"/>
                  <a:pt x="14377" y="2922"/>
                </a:cubicBezTo>
                <a:cubicBezTo>
                  <a:pt x="20689" y="2922"/>
                  <a:pt x="25832" y="8065"/>
                  <a:pt x="25832" y="14377"/>
                </a:cubicBezTo>
                <a:lnTo>
                  <a:pt x="25832" y="580391"/>
                </a:lnTo>
                <a:cubicBezTo>
                  <a:pt x="25832" y="586742"/>
                  <a:pt x="20689" y="591885"/>
                  <a:pt x="14377" y="591885"/>
                </a:cubicBezTo>
                <a:close/>
              </a:path>
            </a:pathLst>
          </a:custGeom>
          <a:solidFill>
            <a:schemeClr val="accent2"/>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733" name="任意多边形: 形状 130"/>
          <p:cNvSpPr/>
          <p:nvPr/>
        </p:nvSpPr>
        <p:spPr>
          <a:xfrm>
            <a:off x="3823017" y="4647017"/>
            <a:ext cx="109096" cy="109096"/>
          </a:xfrm>
          <a:custGeom>
            <a:avLst/>
            <a:gdLst>
              <a:gd name="connsiteX0" fmla="*/ 2922 w 109095"/>
              <a:gd name="connsiteY0" fmla="*/ 54704 h 109095"/>
              <a:gd name="connsiteX1" fmla="*/ 54704 w 109095"/>
              <a:gd name="connsiteY1" fmla="*/ 106486 h 109095"/>
              <a:gd name="connsiteX2" fmla="*/ 106485 w 109095"/>
              <a:gd name="connsiteY2" fmla="*/ 54704 h 109095"/>
              <a:gd name="connsiteX3" fmla="*/ 54704 w 109095"/>
              <a:gd name="connsiteY3" fmla="*/ 2922 h 109095"/>
              <a:gd name="connsiteX4" fmla="*/ 2922 w 109095"/>
              <a:gd name="connsiteY4" fmla="*/ 54704 h 109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95" h="109095">
                <a:moveTo>
                  <a:pt x="2922" y="54704"/>
                </a:moveTo>
                <a:cubicBezTo>
                  <a:pt x="2922" y="83303"/>
                  <a:pt x="26105" y="106486"/>
                  <a:pt x="54704" y="106486"/>
                </a:cubicBezTo>
                <a:cubicBezTo>
                  <a:pt x="83303" y="106486"/>
                  <a:pt x="106485" y="83303"/>
                  <a:pt x="106485" y="54704"/>
                </a:cubicBezTo>
                <a:cubicBezTo>
                  <a:pt x="106485" y="26105"/>
                  <a:pt x="83303" y="2922"/>
                  <a:pt x="54704" y="2922"/>
                </a:cubicBezTo>
                <a:cubicBezTo>
                  <a:pt x="26105" y="2961"/>
                  <a:pt x="2922" y="26105"/>
                  <a:pt x="2922" y="54704"/>
                </a:cubicBezTo>
                <a:close/>
              </a:path>
            </a:pathLst>
          </a:custGeom>
          <a:solidFill>
            <a:schemeClr val="accent2"/>
          </a:solidFill>
          <a:ln w="9525"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cs typeface="+mn-ea"/>
              <a:sym typeface="+mn-lt"/>
            </a:endParaRPr>
          </a:p>
        </p:txBody>
      </p:sp>
      <p:sp>
        <p:nvSpPr>
          <p:cNvPr id="1048734" name="任意多边形: 形状 318"/>
          <p:cNvSpPr/>
          <p:nvPr/>
        </p:nvSpPr>
        <p:spPr>
          <a:xfrm>
            <a:off x="3601864" y="3475599"/>
            <a:ext cx="549376" cy="374043"/>
          </a:xfrm>
          <a:custGeom>
            <a:avLst/>
            <a:gdLst>
              <a:gd name="connsiteX0" fmla="*/ 2922 w 549375"/>
              <a:gd name="connsiteY0" fmla="*/ 2922 h 374043"/>
              <a:gd name="connsiteX1" fmla="*/ 2922 w 549375"/>
              <a:gd name="connsiteY1" fmla="*/ 371160 h 374043"/>
              <a:gd name="connsiteX2" fmla="*/ 549571 w 549375"/>
              <a:gd name="connsiteY2" fmla="*/ 371160 h 374043"/>
              <a:gd name="connsiteX3" fmla="*/ 549571 w 549375"/>
              <a:gd name="connsiteY3" fmla="*/ 2922 h 374043"/>
              <a:gd name="connsiteX4" fmla="*/ 2922 w 549375"/>
              <a:gd name="connsiteY4" fmla="*/ 2922 h 374043"/>
              <a:gd name="connsiteX5" fmla="*/ 275818 w 549375"/>
              <a:gd name="connsiteY5" fmla="*/ 196061 h 374043"/>
              <a:gd name="connsiteX6" fmla="*/ 68419 w 549375"/>
              <a:gd name="connsiteY6" fmla="*/ 36197 h 374043"/>
              <a:gd name="connsiteX7" fmla="*/ 483918 w 549375"/>
              <a:gd name="connsiteY7" fmla="*/ 36197 h 374043"/>
              <a:gd name="connsiteX8" fmla="*/ 275818 w 549375"/>
              <a:gd name="connsiteY8" fmla="*/ 196061 h 374043"/>
              <a:gd name="connsiteX9" fmla="*/ 203931 w 549375"/>
              <a:gd name="connsiteY9" fmla="*/ 182697 h 374043"/>
              <a:gd name="connsiteX10" fmla="*/ 36235 w 549375"/>
              <a:gd name="connsiteY10" fmla="*/ 319456 h 374043"/>
              <a:gd name="connsiteX11" fmla="*/ 36235 w 549375"/>
              <a:gd name="connsiteY11" fmla="*/ 53418 h 374043"/>
              <a:gd name="connsiteX12" fmla="*/ 203931 w 549375"/>
              <a:gd name="connsiteY12" fmla="*/ 182697 h 374043"/>
              <a:gd name="connsiteX13" fmla="*/ 231011 w 549375"/>
              <a:gd name="connsiteY13" fmla="*/ 203581 h 374043"/>
              <a:gd name="connsiteX14" fmla="*/ 275779 w 549375"/>
              <a:gd name="connsiteY14" fmla="*/ 238063 h 374043"/>
              <a:gd name="connsiteX15" fmla="*/ 322963 w 549375"/>
              <a:gd name="connsiteY15" fmla="*/ 201789 h 374043"/>
              <a:gd name="connsiteX16" fmla="*/ 486802 w 549375"/>
              <a:gd name="connsiteY16" fmla="*/ 337847 h 374043"/>
              <a:gd name="connsiteX17" fmla="*/ 66354 w 549375"/>
              <a:gd name="connsiteY17" fmla="*/ 337847 h 374043"/>
              <a:gd name="connsiteX18" fmla="*/ 231011 w 549375"/>
              <a:gd name="connsiteY18" fmla="*/ 203581 h 374043"/>
              <a:gd name="connsiteX19" fmla="*/ 350042 w 549375"/>
              <a:gd name="connsiteY19" fmla="*/ 181021 h 374043"/>
              <a:gd name="connsiteX20" fmla="*/ 516258 w 549375"/>
              <a:gd name="connsiteY20" fmla="*/ 53340 h 374043"/>
              <a:gd name="connsiteX21" fmla="*/ 516258 w 549375"/>
              <a:gd name="connsiteY21" fmla="*/ 319067 h 374043"/>
              <a:gd name="connsiteX22" fmla="*/ 350042 w 549375"/>
              <a:gd name="connsiteY22" fmla="*/ 181021 h 374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9375" h="374043">
                <a:moveTo>
                  <a:pt x="2922" y="2922"/>
                </a:moveTo>
                <a:lnTo>
                  <a:pt x="2922" y="371160"/>
                </a:lnTo>
                <a:lnTo>
                  <a:pt x="549571" y="371160"/>
                </a:lnTo>
                <a:lnTo>
                  <a:pt x="549571" y="2922"/>
                </a:lnTo>
                <a:lnTo>
                  <a:pt x="2922" y="2922"/>
                </a:lnTo>
                <a:close/>
                <a:moveTo>
                  <a:pt x="275818" y="196061"/>
                </a:moveTo>
                <a:lnTo>
                  <a:pt x="68419" y="36197"/>
                </a:lnTo>
                <a:lnTo>
                  <a:pt x="483918" y="36197"/>
                </a:lnTo>
                <a:lnTo>
                  <a:pt x="275818" y="196061"/>
                </a:lnTo>
                <a:close/>
                <a:moveTo>
                  <a:pt x="203931" y="182697"/>
                </a:moveTo>
                <a:lnTo>
                  <a:pt x="36235" y="319456"/>
                </a:lnTo>
                <a:lnTo>
                  <a:pt x="36235" y="53418"/>
                </a:lnTo>
                <a:lnTo>
                  <a:pt x="203931" y="182697"/>
                </a:lnTo>
                <a:close/>
                <a:moveTo>
                  <a:pt x="231011" y="203581"/>
                </a:moveTo>
                <a:lnTo>
                  <a:pt x="275779" y="238063"/>
                </a:lnTo>
                <a:lnTo>
                  <a:pt x="322963" y="201789"/>
                </a:lnTo>
                <a:lnTo>
                  <a:pt x="486802" y="337847"/>
                </a:lnTo>
                <a:lnTo>
                  <a:pt x="66354" y="337847"/>
                </a:lnTo>
                <a:lnTo>
                  <a:pt x="231011" y="203581"/>
                </a:lnTo>
                <a:close/>
                <a:moveTo>
                  <a:pt x="350042" y="181021"/>
                </a:moveTo>
                <a:lnTo>
                  <a:pt x="516258" y="53340"/>
                </a:lnTo>
                <a:lnTo>
                  <a:pt x="516258" y="319067"/>
                </a:lnTo>
                <a:lnTo>
                  <a:pt x="350042" y="181021"/>
                </a:lnTo>
                <a:close/>
              </a:path>
            </a:pathLst>
          </a:custGeom>
          <a:solidFill>
            <a:srgbClr val="FFFFFF"/>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735" name="任意多边形: 形状 132"/>
          <p:cNvSpPr/>
          <p:nvPr/>
        </p:nvSpPr>
        <p:spPr>
          <a:xfrm>
            <a:off x="5215499" y="2813731"/>
            <a:ext cx="1776705" cy="1714365"/>
          </a:xfrm>
          <a:custGeom>
            <a:avLst/>
            <a:gdLst>
              <a:gd name="connsiteX0" fmla="*/ 659563 w 1776705"/>
              <a:gd name="connsiteY0" fmla="*/ 1713320 h 1714364"/>
              <a:gd name="connsiteX1" fmla="*/ 656446 w 1776705"/>
              <a:gd name="connsiteY1" fmla="*/ 1712891 h 1714364"/>
              <a:gd name="connsiteX2" fmla="*/ 654070 w 1776705"/>
              <a:gd name="connsiteY2" fmla="*/ 1712268 h 1714364"/>
              <a:gd name="connsiteX3" fmla="*/ 2922 w 1776705"/>
              <a:gd name="connsiteY3" fmla="*/ 858436 h 1714364"/>
              <a:gd name="connsiteX4" fmla="*/ 35067 w 1776705"/>
              <a:gd name="connsiteY4" fmla="*/ 622282 h 1714364"/>
              <a:gd name="connsiteX5" fmla="*/ 266506 w 1776705"/>
              <a:gd name="connsiteY5" fmla="*/ 227394 h 1714364"/>
              <a:gd name="connsiteX6" fmla="*/ 282715 w 1776705"/>
              <a:gd name="connsiteY6" fmla="*/ 227511 h 1714364"/>
              <a:gd name="connsiteX7" fmla="*/ 282598 w 1776705"/>
              <a:gd name="connsiteY7" fmla="*/ 243758 h 1714364"/>
              <a:gd name="connsiteX8" fmla="*/ 57198 w 1776705"/>
              <a:gd name="connsiteY8" fmla="*/ 628439 h 1714364"/>
              <a:gd name="connsiteX9" fmla="*/ 25871 w 1776705"/>
              <a:gd name="connsiteY9" fmla="*/ 858475 h 1714364"/>
              <a:gd name="connsiteX10" fmla="*/ 659758 w 1776705"/>
              <a:gd name="connsiteY10" fmla="*/ 1690059 h 1714364"/>
              <a:gd name="connsiteX11" fmla="*/ 662641 w 1776705"/>
              <a:gd name="connsiteY11" fmla="*/ 1690838 h 1714364"/>
              <a:gd name="connsiteX12" fmla="*/ 670551 w 1776705"/>
              <a:gd name="connsiteY12" fmla="*/ 1704982 h 1714364"/>
              <a:gd name="connsiteX13" fmla="*/ 659563 w 1776705"/>
              <a:gd name="connsiteY13" fmla="*/ 1713320 h 1714364"/>
              <a:gd name="connsiteX14" fmla="*/ 1505135 w 1776705"/>
              <a:gd name="connsiteY14" fmla="*/ 1490764 h 1714364"/>
              <a:gd name="connsiteX15" fmla="*/ 1496992 w 1776705"/>
              <a:gd name="connsiteY15" fmla="*/ 1487374 h 1714364"/>
              <a:gd name="connsiteX16" fmla="*/ 1497070 w 1776705"/>
              <a:gd name="connsiteY16" fmla="*/ 1471166 h 1714364"/>
              <a:gd name="connsiteX17" fmla="*/ 1721456 w 1776705"/>
              <a:gd name="connsiteY17" fmla="*/ 1087499 h 1714364"/>
              <a:gd name="connsiteX18" fmla="*/ 1752783 w 1776705"/>
              <a:gd name="connsiteY18" fmla="*/ 857462 h 1714364"/>
              <a:gd name="connsiteX19" fmla="*/ 1118896 w 1776705"/>
              <a:gd name="connsiteY19" fmla="*/ 25878 h 1714364"/>
              <a:gd name="connsiteX20" fmla="*/ 1110168 w 1776705"/>
              <a:gd name="connsiteY20" fmla="*/ 11579 h 1714364"/>
              <a:gd name="connsiteX21" fmla="*/ 1123533 w 1776705"/>
              <a:gd name="connsiteY21" fmla="*/ 3358 h 1714364"/>
              <a:gd name="connsiteX22" fmla="*/ 1120494 w 1776705"/>
              <a:gd name="connsiteY22" fmla="*/ 14423 h 1714364"/>
              <a:gd name="connsiteX23" fmla="*/ 1124740 w 1776705"/>
              <a:gd name="connsiteY23" fmla="*/ 3669 h 1714364"/>
              <a:gd name="connsiteX24" fmla="*/ 1775693 w 1776705"/>
              <a:gd name="connsiteY24" fmla="*/ 857462 h 1714364"/>
              <a:gd name="connsiteX25" fmla="*/ 1743548 w 1776705"/>
              <a:gd name="connsiteY25" fmla="*/ 1093616 h 1714364"/>
              <a:gd name="connsiteX26" fmla="*/ 1513200 w 1776705"/>
              <a:gd name="connsiteY26" fmla="*/ 1487452 h 1714364"/>
              <a:gd name="connsiteX27" fmla="*/ 1505135 w 1776705"/>
              <a:gd name="connsiteY27" fmla="*/ 1490764 h 171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76705" h="1714364">
                <a:moveTo>
                  <a:pt x="659563" y="1713320"/>
                </a:moveTo>
                <a:cubicBezTo>
                  <a:pt x="658550" y="1713320"/>
                  <a:pt x="657498" y="1713164"/>
                  <a:pt x="656446" y="1712891"/>
                </a:cubicBezTo>
                <a:lnTo>
                  <a:pt x="654070" y="1712268"/>
                </a:lnTo>
                <a:cubicBezTo>
                  <a:pt x="270519" y="1606484"/>
                  <a:pt x="2922" y="1255429"/>
                  <a:pt x="2922" y="858436"/>
                </a:cubicBezTo>
                <a:cubicBezTo>
                  <a:pt x="2922" y="779030"/>
                  <a:pt x="13715" y="699585"/>
                  <a:pt x="35067" y="622282"/>
                </a:cubicBezTo>
                <a:cubicBezTo>
                  <a:pt x="76368" y="472431"/>
                  <a:pt x="156436" y="335906"/>
                  <a:pt x="266506" y="227394"/>
                </a:cubicBezTo>
                <a:cubicBezTo>
                  <a:pt x="270987" y="222952"/>
                  <a:pt x="278273" y="222991"/>
                  <a:pt x="282715" y="227511"/>
                </a:cubicBezTo>
                <a:cubicBezTo>
                  <a:pt x="287156" y="232031"/>
                  <a:pt x="287117" y="239278"/>
                  <a:pt x="282598" y="243758"/>
                </a:cubicBezTo>
                <a:cubicBezTo>
                  <a:pt x="175411" y="349426"/>
                  <a:pt x="97446" y="482445"/>
                  <a:pt x="57198" y="628439"/>
                </a:cubicBezTo>
                <a:cubicBezTo>
                  <a:pt x="36431" y="703754"/>
                  <a:pt x="25871" y="781134"/>
                  <a:pt x="25871" y="858475"/>
                </a:cubicBezTo>
                <a:cubicBezTo>
                  <a:pt x="25871" y="1245181"/>
                  <a:pt x="286533" y="1587158"/>
                  <a:pt x="659758" y="1690059"/>
                </a:cubicBezTo>
                <a:lnTo>
                  <a:pt x="662641" y="1690838"/>
                </a:lnTo>
                <a:cubicBezTo>
                  <a:pt x="668758" y="1692553"/>
                  <a:pt x="672304" y="1698904"/>
                  <a:pt x="670551" y="1704982"/>
                </a:cubicBezTo>
                <a:cubicBezTo>
                  <a:pt x="669187" y="1710008"/>
                  <a:pt x="664589" y="1713320"/>
                  <a:pt x="659563" y="1713320"/>
                </a:cubicBezTo>
                <a:close/>
                <a:moveTo>
                  <a:pt x="1505135" y="1490764"/>
                </a:moveTo>
                <a:cubicBezTo>
                  <a:pt x="1502173" y="1490764"/>
                  <a:pt x="1499212" y="1489634"/>
                  <a:pt x="1496992" y="1487374"/>
                </a:cubicBezTo>
                <a:cubicBezTo>
                  <a:pt x="1492511" y="1482855"/>
                  <a:pt x="1492550" y="1475608"/>
                  <a:pt x="1497070" y="1471166"/>
                </a:cubicBezTo>
                <a:cubicBezTo>
                  <a:pt x="1603711" y="1365693"/>
                  <a:pt x="1681285" y="1233025"/>
                  <a:pt x="1721456" y="1087499"/>
                </a:cubicBezTo>
                <a:cubicBezTo>
                  <a:pt x="1742223" y="1012223"/>
                  <a:pt x="1752783" y="934842"/>
                  <a:pt x="1752783" y="857462"/>
                </a:cubicBezTo>
                <a:cubicBezTo>
                  <a:pt x="1752783" y="470795"/>
                  <a:pt x="1492121" y="128818"/>
                  <a:pt x="1118896" y="25878"/>
                </a:cubicBezTo>
                <a:cubicBezTo>
                  <a:pt x="1112818" y="24203"/>
                  <a:pt x="1108454" y="17696"/>
                  <a:pt x="1110168" y="11579"/>
                </a:cubicBezTo>
                <a:cubicBezTo>
                  <a:pt x="1111844" y="5501"/>
                  <a:pt x="1117337" y="1565"/>
                  <a:pt x="1123533" y="3358"/>
                </a:cubicBezTo>
                <a:lnTo>
                  <a:pt x="1120494" y="14423"/>
                </a:lnTo>
                <a:lnTo>
                  <a:pt x="1124740" y="3669"/>
                </a:lnTo>
                <a:cubicBezTo>
                  <a:pt x="1508135" y="109454"/>
                  <a:pt x="1775693" y="460509"/>
                  <a:pt x="1775693" y="857462"/>
                </a:cubicBezTo>
                <a:cubicBezTo>
                  <a:pt x="1775693" y="936907"/>
                  <a:pt x="1764861" y="1016353"/>
                  <a:pt x="1743548" y="1093616"/>
                </a:cubicBezTo>
                <a:cubicBezTo>
                  <a:pt x="1702365" y="1242999"/>
                  <a:pt x="1622686" y="1379175"/>
                  <a:pt x="1513200" y="1487452"/>
                </a:cubicBezTo>
                <a:cubicBezTo>
                  <a:pt x="1510940" y="1489673"/>
                  <a:pt x="1508057" y="1490764"/>
                  <a:pt x="1505135" y="149076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8000"/>
              </a:lnSpc>
            </a:pPr>
            <a:endParaRPr lang="zh-CN" altLang="en-US">
              <a:solidFill>
                <a:schemeClr val="lt1"/>
              </a:solidFill>
              <a:latin typeface="思源黑体 CN Light" panose="020B0300000000000000" pitchFamily="34" charset="-122"/>
              <a:ea typeface="思源黑体 CN Light" panose="020B0300000000000000" pitchFamily="34" charset="-122"/>
              <a:cs typeface="+mn-ea"/>
              <a:sym typeface="+mn-lt"/>
            </a:endParaRPr>
          </a:p>
        </p:txBody>
      </p:sp>
      <p:sp>
        <p:nvSpPr>
          <p:cNvPr id="1048736" name="任意多边形: 形状 133"/>
          <p:cNvSpPr/>
          <p:nvPr/>
        </p:nvSpPr>
        <p:spPr>
          <a:xfrm>
            <a:off x="5353427" y="2942353"/>
            <a:ext cx="1500069" cy="1457210"/>
          </a:xfrm>
          <a:custGeom>
            <a:avLst/>
            <a:gdLst>
              <a:gd name="connsiteX0" fmla="*/ 930316 w 1500069"/>
              <a:gd name="connsiteY0" fmla="*/ 1455886 h 1457210"/>
              <a:gd name="connsiteX1" fmla="*/ 919172 w 1500069"/>
              <a:gd name="connsiteY1" fmla="*/ 1447197 h 1457210"/>
              <a:gd name="connsiteX2" fmla="*/ 927550 w 1500069"/>
              <a:gd name="connsiteY2" fmla="*/ 1433288 h 1457210"/>
              <a:gd name="connsiteX3" fmla="*/ 1255305 w 1500069"/>
              <a:gd name="connsiteY3" fmla="*/ 1251331 h 1457210"/>
              <a:gd name="connsiteX4" fmla="*/ 1476926 w 1500069"/>
              <a:gd name="connsiteY4" fmla="*/ 729229 h 1457210"/>
              <a:gd name="connsiteX5" fmla="*/ 1273384 w 1500069"/>
              <a:gd name="connsiteY5" fmla="*/ 225362 h 1457210"/>
              <a:gd name="connsiteX6" fmla="*/ 1272916 w 1500069"/>
              <a:gd name="connsiteY6" fmla="*/ 208413 h 1457210"/>
              <a:gd name="connsiteX7" fmla="*/ 1288384 w 1500069"/>
              <a:gd name="connsiteY7" fmla="*/ 207867 h 1457210"/>
              <a:gd name="connsiteX8" fmla="*/ 1290021 w 1500069"/>
              <a:gd name="connsiteY8" fmla="*/ 209582 h 1457210"/>
              <a:gd name="connsiteX9" fmla="*/ 1499836 w 1500069"/>
              <a:gd name="connsiteY9" fmla="*/ 729190 h 1457210"/>
              <a:gd name="connsiteX10" fmla="*/ 1271202 w 1500069"/>
              <a:gd name="connsiteY10" fmla="*/ 1267812 h 1457210"/>
              <a:gd name="connsiteX11" fmla="*/ 933004 w 1500069"/>
              <a:gd name="connsiteY11" fmla="*/ 1455535 h 1457210"/>
              <a:gd name="connsiteX12" fmla="*/ 930316 w 1500069"/>
              <a:gd name="connsiteY12" fmla="*/ 1455886 h 1457210"/>
              <a:gd name="connsiteX13" fmla="*/ 221348 w 1500069"/>
              <a:gd name="connsiteY13" fmla="*/ 1253240 h 1457210"/>
              <a:gd name="connsiteX14" fmla="*/ 213750 w 1500069"/>
              <a:gd name="connsiteY14" fmla="*/ 1250084 h 1457210"/>
              <a:gd name="connsiteX15" fmla="*/ 212659 w 1500069"/>
              <a:gd name="connsiteY15" fmla="*/ 1248916 h 1457210"/>
              <a:gd name="connsiteX16" fmla="*/ 2922 w 1500069"/>
              <a:gd name="connsiteY16" fmla="*/ 729385 h 1457210"/>
              <a:gd name="connsiteX17" fmla="*/ 231517 w 1500069"/>
              <a:gd name="connsiteY17" fmla="*/ 190763 h 1457210"/>
              <a:gd name="connsiteX18" fmla="*/ 568702 w 1500069"/>
              <a:gd name="connsiteY18" fmla="*/ 3273 h 1457210"/>
              <a:gd name="connsiteX19" fmla="*/ 582611 w 1500069"/>
              <a:gd name="connsiteY19" fmla="*/ 11611 h 1457210"/>
              <a:gd name="connsiteX20" fmla="*/ 574273 w 1500069"/>
              <a:gd name="connsiteY20" fmla="*/ 25521 h 1457210"/>
              <a:gd name="connsiteX21" fmla="*/ 247453 w 1500069"/>
              <a:gd name="connsiteY21" fmla="*/ 207244 h 1457210"/>
              <a:gd name="connsiteX22" fmla="*/ 25832 w 1500069"/>
              <a:gd name="connsiteY22" fmla="*/ 729346 h 1457210"/>
              <a:gd name="connsiteX23" fmla="*/ 229374 w 1500069"/>
              <a:gd name="connsiteY23" fmla="*/ 1233174 h 1457210"/>
              <a:gd name="connsiteX24" fmla="*/ 229530 w 1500069"/>
              <a:gd name="connsiteY24" fmla="*/ 1249695 h 1457210"/>
              <a:gd name="connsiteX25" fmla="*/ 221348 w 1500069"/>
              <a:gd name="connsiteY25" fmla="*/ 1253240 h 14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00069" h="1457210">
                <a:moveTo>
                  <a:pt x="930316" y="1455886"/>
                </a:moveTo>
                <a:cubicBezTo>
                  <a:pt x="925173" y="1455886"/>
                  <a:pt x="920497" y="1452418"/>
                  <a:pt x="919172" y="1447197"/>
                </a:cubicBezTo>
                <a:cubicBezTo>
                  <a:pt x="917614" y="1441041"/>
                  <a:pt x="921393" y="1434846"/>
                  <a:pt x="927550" y="1433288"/>
                </a:cubicBezTo>
                <a:cubicBezTo>
                  <a:pt x="1050361" y="1402702"/>
                  <a:pt x="1163703" y="1339777"/>
                  <a:pt x="1255305" y="1251331"/>
                </a:cubicBezTo>
                <a:cubicBezTo>
                  <a:pt x="1398259" y="1113364"/>
                  <a:pt x="1476926" y="927940"/>
                  <a:pt x="1476926" y="729229"/>
                </a:cubicBezTo>
                <a:cubicBezTo>
                  <a:pt x="1476926" y="540259"/>
                  <a:pt x="1404649" y="361342"/>
                  <a:pt x="1273384" y="225362"/>
                </a:cubicBezTo>
                <a:cubicBezTo>
                  <a:pt x="1268981" y="220803"/>
                  <a:pt x="1268357" y="212816"/>
                  <a:pt x="1272916" y="208413"/>
                </a:cubicBezTo>
                <a:cubicBezTo>
                  <a:pt x="1277475" y="203971"/>
                  <a:pt x="1283943" y="203387"/>
                  <a:pt x="1288384" y="207867"/>
                </a:cubicBezTo>
                <a:cubicBezTo>
                  <a:pt x="1288423" y="207945"/>
                  <a:pt x="1289943" y="209504"/>
                  <a:pt x="1290021" y="209582"/>
                </a:cubicBezTo>
                <a:cubicBezTo>
                  <a:pt x="1425261" y="349653"/>
                  <a:pt x="1499836" y="534259"/>
                  <a:pt x="1499836" y="729190"/>
                </a:cubicBezTo>
                <a:cubicBezTo>
                  <a:pt x="1499836" y="934174"/>
                  <a:pt x="1418637" y="1125481"/>
                  <a:pt x="1271202" y="1267812"/>
                </a:cubicBezTo>
                <a:cubicBezTo>
                  <a:pt x="1176678" y="1359102"/>
                  <a:pt x="1059750" y="1423976"/>
                  <a:pt x="933004" y="1455535"/>
                </a:cubicBezTo>
                <a:cubicBezTo>
                  <a:pt x="932186" y="1455808"/>
                  <a:pt x="931251" y="1455886"/>
                  <a:pt x="930316" y="1455886"/>
                </a:cubicBezTo>
                <a:close/>
                <a:moveTo>
                  <a:pt x="221348" y="1253240"/>
                </a:moveTo>
                <a:cubicBezTo>
                  <a:pt x="218620" y="1253240"/>
                  <a:pt x="215932" y="1252227"/>
                  <a:pt x="213750" y="1250084"/>
                </a:cubicBezTo>
                <a:cubicBezTo>
                  <a:pt x="213634" y="1249928"/>
                  <a:pt x="212776" y="1249071"/>
                  <a:pt x="212659" y="1248916"/>
                </a:cubicBezTo>
                <a:cubicBezTo>
                  <a:pt x="77458" y="1108922"/>
                  <a:pt x="2922" y="924355"/>
                  <a:pt x="2922" y="729385"/>
                </a:cubicBezTo>
                <a:cubicBezTo>
                  <a:pt x="2922" y="524401"/>
                  <a:pt x="84121" y="333133"/>
                  <a:pt x="231517" y="190763"/>
                </a:cubicBezTo>
                <a:cubicBezTo>
                  <a:pt x="325768" y="99784"/>
                  <a:pt x="442384" y="34950"/>
                  <a:pt x="568702" y="3273"/>
                </a:cubicBezTo>
                <a:cubicBezTo>
                  <a:pt x="574936" y="1715"/>
                  <a:pt x="581092" y="5494"/>
                  <a:pt x="582611" y="11611"/>
                </a:cubicBezTo>
                <a:cubicBezTo>
                  <a:pt x="584170" y="17768"/>
                  <a:pt x="580391" y="24002"/>
                  <a:pt x="574273" y="25521"/>
                </a:cubicBezTo>
                <a:cubicBezTo>
                  <a:pt x="451852" y="56185"/>
                  <a:pt x="338821" y="119032"/>
                  <a:pt x="247453" y="207244"/>
                </a:cubicBezTo>
                <a:cubicBezTo>
                  <a:pt x="104538" y="345211"/>
                  <a:pt x="25832" y="530635"/>
                  <a:pt x="25832" y="729346"/>
                </a:cubicBezTo>
                <a:cubicBezTo>
                  <a:pt x="25832" y="918316"/>
                  <a:pt x="98109" y="1097233"/>
                  <a:pt x="229374" y="1233174"/>
                </a:cubicBezTo>
                <a:cubicBezTo>
                  <a:pt x="233738" y="1237694"/>
                  <a:pt x="234011" y="1245292"/>
                  <a:pt x="229530" y="1249695"/>
                </a:cubicBezTo>
                <a:cubicBezTo>
                  <a:pt x="227232" y="1252072"/>
                  <a:pt x="224270" y="1253240"/>
                  <a:pt x="221348" y="12532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8000"/>
              </a:lnSpc>
            </a:pPr>
            <a:endParaRPr lang="zh-CN" altLang="en-US">
              <a:solidFill>
                <a:schemeClr val="lt1"/>
              </a:solidFill>
              <a:latin typeface="思源黑体 CN Light" panose="020B0300000000000000" pitchFamily="34" charset="-122"/>
              <a:ea typeface="思源黑体 CN Light" panose="020B0300000000000000" pitchFamily="34" charset="-122"/>
              <a:cs typeface="+mn-ea"/>
              <a:sym typeface="+mn-lt"/>
            </a:endParaRPr>
          </a:p>
        </p:txBody>
      </p:sp>
      <p:sp>
        <p:nvSpPr>
          <p:cNvPr id="1048737" name="任意多边形: 形状 134"/>
          <p:cNvSpPr/>
          <p:nvPr/>
        </p:nvSpPr>
        <p:spPr>
          <a:xfrm>
            <a:off x="5499772" y="3066606"/>
            <a:ext cx="1207848" cy="1207848"/>
          </a:xfrm>
          <a:custGeom>
            <a:avLst/>
            <a:gdLst>
              <a:gd name="connsiteX0" fmla="*/ 1207186 w 1207847"/>
              <a:gd name="connsiteY0" fmla="*/ 605054 h 1207847"/>
              <a:gd name="connsiteX1" fmla="*/ 605054 w 1207847"/>
              <a:gd name="connsiteY1" fmla="*/ 1207186 h 1207847"/>
              <a:gd name="connsiteX2" fmla="*/ 2922 w 1207847"/>
              <a:gd name="connsiteY2" fmla="*/ 605054 h 1207847"/>
              <a:gd name="connsiteX3" fmla="*/ 605054 w 1207847"/>
              <a:gd name="connsiteY3" fmla="*/ 2922 h 1207847"/>
              <a:gd name="connsiteX4" fmla="*/ 1207186 w 1207847"/>
              <a:gd name="connsiteY4" fmla="*/ 605054 h 1207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847" h="1207847">
                <a:moveTo>
                  <a:pt x="1207186" y="605054"/>
                </a:moveTo>
                <a:cubicBezTo>
                  <a:pt x="1207186" y="937602"/>
                  <a:pt x="937602" y="1207186"/>
                  <a:pt x="605054" y="1207186"/>
                </a:cubicBezTo>
                <a:cubicBezTo>
                  <a:pt x="272505" y="1207186"/>
                  <a:pt x="2922" y="937602"/>
                  <a:pt x="2922" y="605054"/>
                </a:cubicBezTo>
                <a:cubicBezTo>
                  <a:pt x="2922" y="272506"/>
                  <a:pt x="272505" y="2922"/>
                  <a:pt x="605054" y="2922"/>
                </a:cubicBezTo>
                <a:cubicBezTo>
                  <a:pt x="937602" y="2922"/>
                  <a:pt x="1207186" y="272506"/>
                  <a:pt x="1207186" y="6050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8000"/>
              </a:lnSpc>
            </a:pPr>
            <a:endParaRPr lang="zh-CN" altLang="en-US">
              <a:solidFill>
                <a:schemeClr val="lt1"/>
              </a:solidFill>
              <a:latin typeface="思源黑体 CN Light" panose="020B0300000000000000" pitchFamily="34" charset="-122"/>
              <a:ea typeface="思源黑体 CN Light" panose="020B0300000000000000" pitchFamily="34" charset="-122"/>
              <a:cs typeface="+mn-ea"/>
              <a:sym typeface="+mn-lt"/>
            </a:endParaRPr>
          </a:p>
        </p:txBody>
      </p:sp>
      <p:sp>
        <p:nvSpPr>
          <p:cNvPr id="1048738" name="任意多边形: 形状 191"/>
          <p:cNvSpPr/>
          <p:nvPr/>
        </p:nvSpPr>
        <p:spPr>
          <a:xfrm>
            <a:off x="6090448" y="2624612"/>
            <a:ext cx="27274" cy="592235"/>
          </a:xfrm>
          <a:custGeom>
            <a:avLst/>
            <a:gdLst>
              <a:gd name="connsiteX0" fmla="*/ 14377 w 27273"/>
              <a:gd name="connsiteY0" fmla="*/ 591885 h 592235"/>
              <a:gd name="connsiteX1" fmla="*/ 2922 w 27273"/>
              <a:gd name="connsiteY1" fmla="*/ 580429 h 592235"/>
              <a:gd name="connsiteX2" fmla="*/ 2922 w 27273"/>
              <a:gd name="connsiteY2" fmla="*/ 14377 h 592235"/>
              <a:gd name="connsiteX3" fmla="*/ 14377 w 27273"/>
              <a:gd name="connsiteY3" fmla="*/ 2922 h 592235"/>
              <a:gd name="connsiteX4" fmla="*/ 25832 w 27273"/>
              <a:gd name="connsiteY4" fmla="*/ 14377 h 592235"/>
              <a:gd name="connsiteX5" fmla="*/ 25832 w 27273"/>
              <a:gd name="connsiteY5" fmla="*/ 580390 h 592235"/>
              <a:gd name="connsiteX6" fmla="*/ 14377 w 27273"/>
              <a:gd name="connsiteY6" fmla="*/ 591885 h 59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3" h="592235">
                <a:moveTo>
                  <a:pt x="14377" y="591885"/>
                </a:moveTo>
                <a:cubicBezTo>
                  <a:pt x="8027" y="591885"/>
                  <a:pt x="2922" y="586741"/>
                  <a:pt x="2922" y="580429"/>
                </a:cubicBezTo>
                <a:lnTo>
                  <a:pt x="2922" y="14377"/>
                </a:lnTo>
                <a:cubicBezTo>
                  <a:pt x="2922" y="8026"/>
                  <a:pt x="8065" y="2922"/>
                  <a:pt x="14377" y="2922"/>
                </a:cubicBezTo>
                <a:cubicBezTo>
                  <a:pt x="20728" y="2922"/>
                  <a:pt x="25832" y="8065"/>
                  <a:pt x="25832" y="14377"/>
                </a:cubicBezTo>
                <a:lnTo>
                  <a:pt x="25832" y="580390"/>
                </a:lnTo>
                <a:cubicBezTo>
                  <a:pt x="25871" y="586741"/>
                  <a:pt x="20728" y="591885"/>
                  <a:pt x="14377" y="59188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8000"/>
              </a:lnSpc>
            </a:pPr>
            <a:endParaRPr lang="zh-CN" altLang="en-US">
              <a:solidFill>
                <a:schemeClr val="lt1"/>
              </a:solidFill>
              <a:latin typeface="思源黑体 CN Light" panose="020B0300000000000000" pitchFamily="34" charset="-122"/>
              <a:ea typeface="思源黑体 CN Light" panose="020B0300000000000000" pitchFamily="34" charset="-122"/>
              <a:cs typeface="+mn-ea"/>
              <a:sym typeface="+mn-lt"/>
            </a:endParaRPr>
          </a:p>
        </p:txBody>
      </p:sp>
      <p:sp>
        <p:nvSpPr>
          <p:cNvPr id="1048739" name="任意多边形: 形状 192"/>
          <p:cNvSpPr/>
          <p:nvPr/>
        </p:nvSpPr>
        <p:spPr>
          <a:xfrm>
            <a:off x="6050122" y="2586896"/>
            <a:ext cx="109096" cy="109096"/>
          </a:xfrm>
          <a:custGeom>
            <a:avLst/>
            <a:gdLst>
              <a:gd name="connsiteX0" fmla="*/ 106485 w 109095"/>
              <a:gd name="connsiteY0" fmla="*/ 54704 h 109095"/>
              <a:gd name="connsiteX1" fmla="*/ 54704 w 109095"/>
              <a:gd name="connsiteY1" fmla="*/ 2922 h 109095"/>
              <a:gd name="connsiteX2" fmla="*/ 2922 w 109095"/>
              <a:gd name="connsiteY2" fmla="*/ 54704 h 109095"/>
              <a:gd name="connsiteX3" fmla="*/ 54704 w 109095"/>
              <a:gd name="connsiteY3" fmla="*/ 106485 h 109095"/>
              <a:gd name="connsiteX4" fmla="*/ 106485 w 109095"/>
              <a:gd name="connsiteY4" fmla="*/ 54704 h 109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95" h="109095">
                <a:moveTo>
                  <a:pt x="106485" y="54704"/>
                </a:moveTo>
                <a:cubicBezTo>
                  <a:pt x="106485" y="26105"/>
                  <a:pt x="83303" y="2922"/>
                  <a:pt x="54704" y="2922"/>
                </a:cubicBezTo>
                <a:cubicBezTo>
                  <a:pt x="26105" y="2922"/>
                  <a:pt x="2922" y="26105"/>
                  <a:pt x="2922" y="54704"/>
                </a:cubicBezTo>
                <a:cubicBezTo>
                  <a:pt x="2922" y="83303"/>
                  <a:pt x="26105" y="106485"/>
                  <a:pt x="54704" y="106485"/>
                </a:cubicBezTo>
                <a:cubicBezTo>
                  <a:pt x="83303" y="106446"/>
                  <a:pt x="106485" y="83303"/>
                  <a:pt x="106485" y="5470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8000"/>
              </a:lnSpc>
            </a:pPr>
            <a:endParaRPr lang="zh-CN" altLang="en-US">
              <a:solidFill>
                <a:schemeClr val="lt1"/>
              </a:solidFill>
              <a:latin typeface="思源黑体 CN Light" panose="020B0300000000000000" pitchFamily="34" charset="-122"/>
              <a:ea typeface="思源黑体 CN Light" panose="020B0300000000000000" pitchFamily="34" charset="-122"/>
              <a:cs typeface="+mn-ea"/>
              <a:sym typeface="+mn-lt"/>
            </a:endParaRPr>
          </a:p>
        </p:txBody>
      </p:sp>
      <p:sp>
        <p:nvSpPr>
          <p:cNvPr id="1048740" name="任意多边形: 形状 319"/>
          <p:cNvSpPr/>
          <p:nvPr/>
        </p:nvSpPr>
        <p:spPr>
          <a:xfrm>
            <a:off x="5865945" y="3429000"/>
            <a:ext cx="459761" cy="479243"/>
          </a:xfrm>
          <a:custGeom>
            <a:avLst/>
            <a:gdLst>
              <a:gd name="connsiteX0" fmla="*/ 458982 w 459761"/>
              <a:gd name="connsiteY0" fmla="*/ 432643 h 479242"/>
              <a:gd name="connsiteX1" fmla="*/ 328612 w 459761"/>
              <a:gd name="connsiteY1" fmla="*/ 302274 h 479242"/>
              <a:gd name="connsiteX2" fmla="*/ 370615 w 459761"/>
              <a:gd name="connsiteY2" fmla="*/ 186788 h 479242"/>
              <a:gd name="connsiteX3" fmla="*/ 186749 w 459761"/>
              <a:gd name="connsiteY3" fmla="*/ 2922 h 479242"/>
              <a:gd name="connsiteX4" fmla="*/ 2922 w 459761"/>
              <a:gd name="connsiteY4" fmla="*/ 186788 h 479242"/>
              <a:gd name="connsiteX5" fmla="*/ 186749 w 459761"/>
              <a:gd name="connsiteY5" fmla="*/ 370654 h 479242"/>
              <a:gd name="connsiteX6" fmla="*/ 277532 w 459761"/>
              <a:gd name="connsiteY6" fmla="*/ 345717 h 479242"/>
              <a:gd name="connsiteX7" fmla="*/ 411759 w 459761"/>
              <a:gd name="connsiteY7" fmla="*/ 479944 h 479242"/>
              <a:gd name="connsiteX8" fmla="*/ 458982 w 459761"/>
              <a:gd name="connsiteY8" fmla="*/ 432643 h 479242"/>
              <a:gd name="connsiteX9" fmla="*/ 69744 w 459761"/>
              <a:gd name="connsiteY9" fmla="*/ 186749 h 479242"/>
              <a:gd name="connsiteX10" fmla="*/ 186710 w 459761"/>
              <a:gd name="connsiteY10" fmla="*/ 69743 h 479242"/>
              <a:gd name="connsiteX11" fmla="*/ 303715 w 459761"/>
              <a:gd name="connsiteY11" fmla="*/ 186749 h 479242"/>
              <a:gd name="connsiteX12" fmla="*/ 186710 w 459761"/>
              <a:gd name="connsiteY12" fmla="*/ 303754 h 479242"/>
              <a:gd name="connsiteX13" fmla="*/ 69744 w 459761"/>
              <a:gd name="connsiteY13" fmla="*/ 186749 h 47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9761" h="479242">
                <a:moveTo>
                  <a:pt x="458982" y="432643"/>
                </a:moveTo>
                <a:lnTo>
                  <a:pt x="328612" y="302274"/>
                </a:lnTo>
                <a:cubicBezTo>
                  <a:pt x="354445" y="270597"/>
                  <a:pt x="370615" y="230738"/>
                  <a:pt x="370615" y="186788"/>
                </a:cubicBezTo>
                <a:cubicBezTo>
                  <a:pt x="370615" y="85406"/>
                  <a:pt x="288130" y="2922"/>
                  <a:pt x="186749" y="2922"/>
                </a:cubicBezTo>
                <a:cubicBezTo>
                  <a:pt x="85368" y="2922"/>
                  <a:pt x="2922" y="85368"/>
                  <a:pt x="2922" y="186788"/>
                </a:cubicBezTo>
                <a:cubicBezTo>
                  <a:pt x="2922" y="288169"/>
                  <a:pt x="85368" y="370654"/>
                  <a:pt x="186749" y="370654"/>
                </a:cubicBezTo>
                <a:cubicBezTo>
                  <a:pt x="219945" y="370654"/>
                  <a:pt x="250609" y="361147"/>
                  <a:pt x="277532" y="345717"/>
                </a:cubicBezTo>
                <a:lnTo>
                  <a:pt x="411759" y="479944"/>
                </a:lnTo>
                <a:lnTo>
                  <a:pt x="458982" y="432643"/>
                </a:lnTo>
                <a:close/>
                <a:moveTo>
                  <a:pt x="69744" y="186749"/>
                </a:moveTo>
                <a:cubicBezTo>
                  <a:pt x="69744" y="122226"/>
                  <a:pt x="122226" y="69743"/>
                  <a:pt x="186710" y="69743"/>
                </a:cubicBezTo>
                <a:cubicBezTo>
                  <a:pt x="251232" y="69743"/>
                  <a:pt x="303715" y="122226"/>
                  <a:pt x="303715" y="186749"/>
                </a:cubicBezTo>
                <a:cubicBezTo>
                  <a:pt x="303715" y="251232"/>
                  <a:pt x="251193" y="303754"/>
                  <a:pt x="186710" y="303754"/>
                </a:cubicBezTo>
                <a:cubicBezTo>
                  <a:pt x="122226" y="303754"/>
                  <a:pt x="69744" y="251232"/>
                  <a:pt x="69744" y="186749"/>
                </a:cubicBezTo>
                <a:close/>
              </a:path>
            </a:pathLst>
          </a:custGeom>
          <a:solidFill>
            <a:srgbClr val="FFFFFF"/>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741" name="任意多边形: 形状 256"/>
          <p:cNvSpPr/>
          <p:nvPr/>
        </p:nvSpPr>
        <p:spPr>
          <a:xfrm>
            <a:off x="9681706" y="2814205"/>
            <a:ext cx="1776705" cy="1714365"/>
          </a:xfrm>
          <a:custGeom>
            <a:avLst/>
            <a:gdLst>
              <a:gd name="connsiteX0" fmla="*/ 659212 w 1776705"/>
              <a:gd name="connsiteY0" fmla="*/ 1712845 h 1714364"/>
              <a:gd name="connsiteX1" fmla="*/ 656563 w 1776705"/>
              <a:gd name="connsiteY1" fmla="*/ 1712495 h 1714364"/>
              <a:gd name="connsiteX2" fmla="*/ 655199 w 1776705"/>
              <a:gd name="connsiteY2" fmla="*/ 1712144 h 1714364"/>
              <a:gd name="connsiteX3" fmla="*/ 2922 w 1776705"/>
              <a:gd name="connsiteY3" fmla="*/ 858001 h 1714364"/>
              <a:gd name="connsiteX4" fmla="*/ 35028 w 1776705"/>
              <a:gd name="connsiteY4" fmla="*/ 621847 h 1714364"/>
              <a:gd name="connsiteX5" fmla="*/ 266466 w 1776705"/>
              <a:gd name="connsiteY5" fmla="*/ 226920 h 1714364"/>
              <a:gd name="connsiteX6" fmla="*/ 282675 w 1776705"/>
              <a:gd name="connsiteY6" fmla="*/ 227036 h 1714364"/>
              <a:gd name="connsiteX7" fmla="*/ 282559 w 1776705"/>
              <a:gd name="connsiteY7" fmla="*/ 243245 h 1714364"/>
              <a:gd name="connsiteX8" fmla="*/ 57119 w 1776705"/>
              <a:gd name="connsiteY8" fmla="*/ 627925 h 1714364"/>
              <a:gd name="connsiteX9" fmla="*/ 25832 w 1776705"/>
              <a:gd name="connsiteY9" fmla="*/ 857962 h 1714364"/>
              <a:gd name="connsiteX10" fmla="*/ 659679 w 1776705"/>
              <a:gd name="connsiteY10" fmla="*/ 1689546 h 1714364"/>
              <a:gd name="connsiteX11" fmla="*/ 669109 w 1776705"/>
              <a:gd name="connsiteY11" fmla="*/ 1703962 h 1714364"/>
              <a:gd name="connsiteX12" fmla="*/ 659212 w 1776705"/>
              <a:gd name="connsiteY12" fmla="*/ 1712845 h 1714364"/>
              <a:gd name="connsiteX13" fmla="*/ 1505056 w 1776705"/>
              <a:gd name="connsiteY13" fmla="*/ 1490329 h 1714364"/>
              <a:gd name="connsiteX14" fmla="*/ 1496913 w 1776705"/>
              <a:gd name="connsiteY14" fmla="*/ 1486939 h 1714364"/>
              <a:gd name="connsiteX15" fmla="*/ 1496991 w 1776705"/>
              <a:gd name="connsiteY15" fmla="*/ 1470730 h 1714364"/>
              <a:gd name="connsiteX16" fmla="*/ 1721377 w 1776705"/>
              <a:gd name="connsiteY16" fmla="*/ 1087024 h 1714364"/>
              <a:gd name="connsiteX17" fmla="*/ 1752704 w 1776705"/>
              <a:gd name="connsiteY17" fmla="*/ 856988 h 1714364"/>
              <a:gd name="connsiteX18" fmla="*/ 1118818 w 1776705"/>
              <a:gd name="connsiteY18" fmla="*/ 25404 h 1714364"/>
              <a:gd name="connsiteX19" fmla="*/ 1120454 w 1776705"/>
              <a:gd name="connsiteY19" fmla="*/ 13949 h 1714364"/>
              <a:gd name="connsiteX20" fmla="*/ 1123649 w 1776705"/>
              <a:gd name="connsiteY20" fmla="*/ 2922 h 1714364"/>
              <a:gd name="connsiteX21" fmla="*/ 1120454 w 1776705"/>
              <a:gd name="connsiteY21" fmla="*/ 13949 h 1714364"/>
              <a:gd name="connsiteX22" fmla="*/ 1124389 w 1776705"/>
              <a:gd name="connsiteY22" fmla="*/ 3156 h 1714364"/>
              <a:gd name="connsiteX23" fmla="*/ 1775614 w 1776705"/>
              <a:gd name="connsiteY23" fmla="*/ 857027 h 1714364"/>
              <a:gd name="connsiteX24" fmla="*/ 1743470 w 1776705"/>
              <a:gd name="connsiteY24" fmla="*/ 1093180 h 1714364"/>
              <a:gd name="connsiteX25" fmla="*/ 1513082 w 1776705"/>
              <a:gd name="connsiteY25" fmla="*/ 1487056 h 1714364"/>
              <a:gd name="connsiteX26" fmla="*/ 1505056 w 1776705"/>
              <a:gd name="connsiteY26" fmla="*/ 1490329 h 171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76705" h="1714364">
                <a:moveTo>
                  <a:pt x="659212" y="1712845"/>
                </a:moveTo>
                <a:cubicBezTo>
                  <a:pt x="658355" y="1712845"/>
                  <a:pt x="657459" y="1712728"/>
                  <a:pt x="656563" y="1712495"/>
                </a:cubicBezTo>
                <a:cubicBezTo>
                  <a:pt x="656524" y="1712456"/>
                  <a:pt x="655238" y="1712144"/>
                  <a:pt x="655199" y="1712144"/>
                </a:cubicBezTo>
                <a:cubicBezTo>
                  <a:pt x="270480" y="1606009"/>
                  <a:pt x="2922" y="1254993"/>
                  <a:pt x="2922" y="858001"/>
                </a:cubicBezTo>
                <a:cubicBezTo>
                  <a:pt x="2922" y="778633"/>
                  <a:pt x="13753" y="699149"/>
                  <a:pt x="35028" y="621847"/>
                </a:cubicBezTo>
                <a:cubicBezTo>
                  <a:pt x="76367" y="471996"/>
                  <a:pt x="156396" y="335431"/>
                  <a:pt x="266466" y="226920"/>
                </a:cubicBezTo>
                <a:cubicBezTo>
                  <a:pt x="270986" y="222478"/>
                  <a:pt x="278233" y="222517"/>
                  <a:pt x="282675" y="227036"/>
                </a:cubicBezTo>
                <a:cubicBezTo>
                  <a:pt x="287117" y="231556"/>
                  <a:pt x="287078" y="238803"/>
                  <a:pt x="282559" y="243245"/>
                </a:cubicBezTo>
                <a:cubicBezTo>
                  <a:pt x="175372" y="348912"/>
                  <a:pt x="97407" y="481931"/>
                  <a:pt x="57119" y="627925"/>
                </a:cubicBezTo>
                <a:cubicBezTo>
                  <a:pt x="36352" y="703240"/>
                  <a:pt x="25832" y="780660"/>
                  <a:pt x="25832" y="857962"/>
                </a:cubicBezTo>
                <a:cubicBezTo>
                  <a:pt x="25832" y="1244668"/>
                  <a:pt x="286455" y="1586645"/>
                  <a:pt x="659679" y="1689546"/>
                </a:cubicBezTo>
                <a:cubicBezTo>
                  <a:pt x="665758" y="1691221"/>
                  <a:pt x="670745" y="1697884"/>
                  <a:pt x="669109" y="1703962"/>
                </a:cubicBezTo>
                <a:cubicBezTo>
                  <a:pt x="667745" y="1709144"/>
                  <a:pt x="664043" y="1712845"/>
                  <a:pt x="659212" y="1712845"/>
                </a:cubicBezTo>
                <a:close/>
                <a:moveTo>
                  <a:pt x="1505056" y="1490329"/>
                </a:moveTo>
                <a:cubicBezTo>
                  <a:pt x="1502095" y="1490329"/>
                  <a:pt x="1499134" y="1489199"/>
                  <a:pt x="1496913" y="1486939"/>
                </a:cubicBezTo>
                <a:cubicBezTo>
                  <a:pt x="1492432" y="1482419"/>
                  <a:pt x="1492471" y="1475172"/>
                  <a:pt x="1496991" y="1470730"/>
                </a:cubicBezTo>
                <a:cubicBezTo>
                  <a:pt x="1603671" y="1365180"/>
                  <a:pt x="1681285" y="1232511"/>
                  <a:pt x="1721377" y="1087024"/>
                </a:cubicBezTo>
                <a:cubicBezTo>
                  <a:pt x="1742145" y="1011748"/>
                  <a:pt x="1752704" y="934368"/>
                  <a:pt x="1752704" y="856988"/>
                </a:cubicBezTo>
                <a:cubicBezTo>
                  <a:pt x="1752704" y="470320"/>
                  <a:pt x="1492043" y="128344"/>
                  <a:pt x="1118818" y="25404"/>
                </a:cubicBezTo>
                <a:lnTo>
                  <a:pt x="1120454" y="13949"/>
                </a:lnTo>
                <a:lnTo>
                  <a:pt x="1123649" y="2922"/>
                </a:lnTo>
                <a:lnTo>
                  <a:pt x="1120454" y="13949"/>
                </a:lnTo>
                <a:lnTo>
                  <a:pt x="1124389" y="3156"/>
                </a:lnTo>
                <a:cubicBezTo>
                  <a:pt x="1508056" y="108979"/>
                  <a:pt x="1775614" y="460034"/>
                  <a:pt x="1775614" y="857027"/>
                </a:cubicBezTo>
                <a:cubicBezTo>
                  <a:pt x="1775614" y="936472"/>
                  <a:pt x="1764783" y="1015917"/>
                  <a:pt x="1743470" y="1093180"/>
                </a:cubicBezTo>
                <a:cubicBezTo>
                  <a:pt x="1702286" y="1242486"/>
                  <a:pt x="1622607" y="1378700"/>
                  <a:pt x="1513082" y="1487056"/>
                </a:cubicBezTo>
                <a:cubicBezTo>
                  <a:pt x="1510900" y="1489238"/>
                  <a:pt x="1507978" y="1490329"/>
                  <a:pt x="1505056" y="149032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8000"/>
              </a:lnSpc>
            </a:pPr>
            <a:endParaRPr lang="zh-CN" altLang="en-US">
              <a:solidFill>
                <a:schemeClr val="lt1"/>
              </a:solidFill>
              <a:latin typeface="思源黑体 CN Light" panose="020B0300000000000000" pitchFamily="34" charset="-122"/>
              <a:ea typeface="思源黑体 CN Light" panose="020B0300000000000000" pitchFamily="34" charset="-122"/>
              <a:cs typeface="+mn-ea"/>
              <a:sym typeface="+mn-lt"/>
            </a:endParaRPr>
          </a:p>
        </p:txBody>
      </p:sp>
      <p:sp>
        <p:nvSpPr>
          <p:cNvPr id="1048742" name="任意多边形: 形状 257"/>
          <p:cNvSpPr/>
          <p:nvPr/>
        </p:nvSpPr>
        <p:spPr>
          <a:xfrm>
            <a:off x="9819596" y="2942353"/>
            <a:ext cx="1500069" cy="1457210"/>
          </a:xfrm>
          <a:custGeom>
            <a:avLst/>
            <a:gdLst>
              <a:gd name="connsiteX0" fmla="*/ 930316 w 1500069"/>
              <a:gd name="connsiteY0" fmla="*/ 1455886 h 1457210"/>
              <a:gd name="connsiteX1" fmla="*/ 919172 w 1500069"/>
              <a:gd name="connsiteY1" fmla="*/ 1447197 h 1457210"/>
              <a:gd name="connsiteX2" fmla="*/ 927550 w 1500069"/>
              <a:gd name="connsiteY2" fmla="*/ 1433288 h 1457210"/>
              <a:gd name="connsiteX3" fmla="*/ 1255304 w 1500069"/>
              <a:gd name="connsiteY3" fmla="*/ 1251331 h 1457210"/>
              <a:gd name="connsiteX4" fmla="*/ 1476926 w 1500069"/>
              <a:gd name="connsiteY4" fmla="*/ 729229 h 1457210"/>
              <a:gd name="connsiteX5" fmla="*/ 1273384 w 1500069"/>
              <a:gd name="connsiteY5" fmla="*/ 225362 h 1457210"/>
              <a:gd name="connsiteX6" fmla="*/ 1272916 w 1500069"/>
              <a:gd name="connsiteY6" fmla="*/ 208413 h 1457210"/>
              <a:gd name="connsiteX7" fmla="*/ 1288384 w 1500069"/>
              <a:gd name="connsiteY7" fmla="*/ 207867 h 1457210"/>
              <a:gd name="connsiteX8" fmla="*/ 1290021 w 1500069"/>
              <a:gd name="connsiteY8" fmla="*/ 209582 h 1457210"/>
              <a:gd name="connsiteX9" fmla="*/ 1499835 w 1500069"/>
              <a:gd name="connsiteY9" fmla="*/ 729190 h 1457210"/>
              <a:gd name="connsiteX10" fmla="*/ 1271202 w 1500069"/>
              <a:gd name="connsiteY10" fmla="*/ 1267812 h 1457210"/>
              <a:gd name="connsiteX11" fmla="*/ 933004 w 1500069"/>
              <a:gd name="connsiteY11" fmla="*/ 1455535 h 1457210"/>
              <a:gd name="connsiteX12" fmla="*/ 930316 w 1500069"/>
              <a:gd name="connsiteY12" fmla="*/ 1455886 h 1457210"/>
              <a:gd name="connsiteX13" fmla="*/ 221348 w 1500069"/>
              <a:gd name="connsiteY13" fmla="*/ 1253240 h 1457210"/>
              <a:gd name="connsiteX14" fmla="*/ 213751 w 1500069"/>
              <a:gd name="connsiteY14" fmla="*/ 1250084 h 1457210"/>
              <a:gd name="connsiteX15" fmla="*/ 212659 w 1500069"/>
              <a:gd name="connsiteY15" fmla="*/ 1248916 h 1457210"/>
              <a:gd name="connsiteX16" fmla="*/ 2922 w 1500069"/>
              <a:gd name="connsiteY16" fmla="*/ 729385 h 1457210"/>
              <a:gd name="connsiteX17" fmla="*/ 231517 w 1500069"/>
              <a:gd name="connsiteY17" fmla="*/ 190763 h 1457210"/>
              <a:gd name="connsiteX18" fmla="*/ 568701 w 1500069"/>
              <a:gd name="connsiteY18" fmla="*/ 3273 h 1457210"/>
              <a:gd name="connsiteX19" fmla="*/ 582611 w 1500069"/>
              <a:gd name="connsiteY19" fmla="*/ 11611 h 1457210"/>
              <a:gd name="connsiteX20" fmla="*/ 574273 w 1500069"/>
              <a:gd name="connsiteY20" fmla="*/ 25521 h 1457210"/>
              <a:gd name="connsiteX21" fmla="*/ 247453 w 1500069"/>
              <a:gd name="connsiteY21" fmla="*/ 207244 h 1457210"/>
              <a:gd name="connsiteX22" fmla="*/ 25833 w 1500069"/>
              <a:gd name="connsiteY22" fmla="*/ 729346 h 1457210"/>
              <a:gd name="connsiteX23" fmla="*/ 229375 w 1500069"/>
              <a:gd name="connsiteY23" fmla="*/ 1233174 h 1457210"/>
              <a:gd name="connsiteX24" fmla="*/ 229530 w 1500069"/>
              <a:gd name="connsiteY24" fmla="*/ 1249695 h 1457210"/>
              <a:gd name="connsiteX25" fmla="*/ 221348 w 1500069"/>
              <a:gd name="connsiteY25" fmla="*/ 1253240 h 14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00069" h="1457210">
                <a:moveTo>
                  <a:pt x="930316" y="1455886"/>
                </a:moveTo>
                <a:cubicBezTo>
                  <a:pt x="925172" y="1455886"/>
                  <a:pt x="920497" y="1452418"/>
                  <a:pt x="919172" y="1447197"/>
                </a:cubicBezTo>
                <a:cubicBezTo>
                  <a:pt x="917614" y="1441041"/>
                  <a:pt x="921393" y="1434846"/>
                  <a:pt x="927550" y="1433288"/>
                </a:cubicBezTo>
                <a:cubicBezTo>
                  <a:pt x="1050361" y="1402702"/>
                  <a:pt x="1163703" y="1339777"/>
                  <a:pt x="1255304" y="1251331"/>
                </a:cubicBezTo>
                <a:cubicBezTo>
                  <a:pt x="1398260" y="1113364"/>
                  <a:pt x="1476926" y="927940"/>
                  <a:pt x="1476926" y="729229"/>
                </a:cubicBezTo>
                <a:cubicBezTo>
                  <a:pt x="1476926" y="540259"/>
                  <a:pt x="1404649" y="361342"/>
                  <a:pt x="1273384" y="225362"/>
                </a:cubicBezTo>
                <a:cubicBezTo>
                  <a:pt x="1268980" y="220803"/>
                  <a:pt x="1268357" y="212816"/>
                  <a:pt x="1272916" y="208413"/>
                </a:cubicBezTo>
                <a:cubicBezTo>
                  <a:pt x="1277475" y="203971"/>
                  <a:pt x="1283982" y="203387"/>
                  <a:pt x="1288384" y="207867"/>
                </a:cubicBezTo>
                <a:cubicBezTo>
                  <a:pt x="1288423" y="207945"/>
                  <a:pt x="1289943" y="209504"/>
                  <a:pt x="1290021" y="209582"/>
                </a:cubicBezTo>
                <a:cubicBezTo>
                  <a:pt x="1425261" y="349653"/>
                  <a:pt x="1499835" y="534259"/>
                  <a:pt x="1499835" y="729190"/>
                </a:cubicBezTo>
                <a:cubicBezTo>
                  <a:pt x="1499835" y="934174"/>
                  <a:pt x="1418637" y="1125481"/>
                  <a:pt x="1271202" y="1267812"/>
                </a:cubicBezTo>
                <a:cubicBezTo>
                  <a:pt x="1176678" y="1359102"/>
                  <a:pt x="1059750" y="1423976"/>
                  <a:pt x="933004" y="1455535"/>
                </a:cubicBezTo>
                <a:cubicBezTo>
                  <a:pt x="932186" y="1455808"/>
                  <a:pt x="931251" y="1455886"/>
                  <a:pt x="930316" y="1455886"/>
                </a:cubicBezTo>
                <a:close/>
                <a:moveTo>
                  <a:pt x="221348" y="1253240"/>
                </a:moveTo>
                <a:cubicBezTo>
                  <a:pt x="218621" y="1253240"/>
                  <a:pt x="215932" y="1252227"/>
                  <a:pt x="213751" y="1250084"/>
                </a:cubicBezTo>
                <a:cubicBezTo>
                  <a:pt x="213634" y="1249928"/>
                  <a:pt x="212776" y="1249071"/>
                  <a:pt x="212659" y="1248916"/>
                </a:cubicBezTo>
                <a:cubicBezTo>
                  <a:pt x="77459" y="1108922"/>
                  <a:pt x="2922" y="924355"/>
                  <a:pt x="2922" y="729385"/>
                </a:cubicBezTo>
                <a:cubicBezTo>
                  <a:pt x="2922" y="524401"/>
                  <a:pt x="84121" y="333133"/>
                  <a:pt x="231517" y="190763"/>
                </a:cubicBezTo>
                <a:cubicBezTo>
                  <a:pt x="325769" y="99784"/>
                  <a:pt x="442384" y="34950"/>
                  <a:pt x="568701" y="3273"/>
                </a:cubicBezTo>
                <a:cubicBezTo>
                  <a:pt x="574858" y="1715"/>
                  <a:pt x="581091" y="5494"/>
                  <a:pt x="582611" y="11611"/>
                </a:cubicBezTo>
                <a:cubicBezTo>
                  <a:pt x="584170" y="17768"/>
                  <a:pt x="580390" y="24002"/>
                  <a:pt x="574273" y="25521"/>
                </a:cubicBezTo>
                <a:cubicBezTo>
                  <a:pt x="451852" y="56185"/>
                  <a:pt x="338821" y="119032"/>
                  <a:pt x="247453" y="207244"/>
                </a:cubicBezTo>
                <a:cubicBezTo>
                  <a:pt x="104538" y="345211"/>
                  <a:pt x="25833" y="530635"/>
                  <a:pt x="25833" y="729346"/>
                </a:cubicBezTo>
                <a:cubicBezTo>
                  <a:pt x="25833" y="918316"/>
                  <a:pt x="98108" y="1097233"/>
                  <a:pt x="229375" y="1233174"/>
                </a:cubicBezTo>
                <a:cubicBezTo>
                  <a:pt x="233738" y="1237694"/>
                  <a:pt x="234011" y="1245292"/>
                  <a:pt x="229530" y="1249695"/>
                </a:cubicBezTo>
                <a:cubicBezTo>
                  <a:pt x="227232" y="1252072"/>
                  <a:pt x="224231" y="1253240"/>
                  <a:pt x="221348" y="12532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8000"/>
              </a:lnSpc>
            </a:pPr>
            <a:endParaRPr lang="zh-CN" altLang="en-US">
              <a:solidFill>
                <a:schemeClr val="lt1"/>
              </a:solidFill>
              <a:latin typeface="思源黑体 CN Light" panose="020B0300000000000000" pitchFamily="34" charset="-122"/>
              <a:ea typeface="思源黑体 CN Light" panose="020B0300000000000000" pitchFamily="34" charset="-122"/>
              <a:cs typeface="+mn-ea"/>
              <a:sym typeface="+mn-lt"/>
            </a:endParaRPr>
          </a:p>
        </p:txBody>
      </p:sp>
      <p:sp>
        <p:nvSpPr>
          <p:cNvPr id="1048743" name="任意多边形: 形状 258"/>
          <p:cNvSpPr/>
          <p:nvPr/>
        </p:nvSpPr>
        <p:spPr>
          <a:xfrm>
            <a:off x="9965940" y="3066606"/>
            <a:ext cx="1207848" cy="1207848"/>
          </a:xfrm>
          <a:custGeom>
            <a:avLst/>
            <a:gdLst>
              <a:gd name="connsiteX0" fmla="*/ 1207185 w 1207847"/>
              <a:gd name="connsiteY0" fmla="*/ 605054 h 1207847"/>
              <a:gd name="connsiteX1" fmla="*/ 605053 w 1207847"/>
              <a:gd name="connsiteY1" fmla="*/ 1207186 h 1207847"/>
              <a:gd name="connsiteX2" fmla="*/ 2921 w 1207847"/>
              <a:gd name="connsiteY2" fmla="*/ 605054 h 1207847"/>
              <a:gd name="connsiteX3" fmla="*/ 605053 w 1207847"/>
              <a:gd name="connsiteY3" fmla="*/ 2922 h 1207847"/>
              <a:gd name="connsiteX4" fmla="*/ 1207185 w 1207847"/>
              <a:gd name="connsiteY4" fmla="*/ 605054 h 1207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847" h="1207847">
                <a:moveTo>
                  <a:pt x="1207185" y="605054"/>
                </a:moveTo>
                <a:cubicBezTo>
                  <a:pt x="1207185" y="937602"/>
                  <a:pt x="937602" y="1207186"/>
                  <a:pt x="605053" y="1207186"/>
                </a:cubicBezTo>
                <a:cubicBezTo>
                  <a:pt x="272505" y="1207186"/>
                  <a:pt x="2921" y="937602"/>
                  <a:pt x="2921" y="605054"/>
                </a:cubicBezTo>
                <a:cubicBezTo>
                  <a:pt x="2921" y="272506"/>
                  <a:pt x="272505" y="2922"/>
                  <a:pt x="605053" y="2922"/>
                </a:cubicBezTo>
                <a:cubicBezTo>
                  <a:pt x="937602" y="2922"/>
                  <a:pt x="1207185" y="272506"/>
                  <a:pt x="1207185" y="6050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8000"/>
              </a:lnSpc>
            </a:pPr>
            <a:endParaRPr lang="zh-CN" altLang="en-US">
              <a:solidFill>
                <a:schemeClr val="lt1"/>
              </a:solidFill>
              <a:latin typeface="思源黑体 CN Light" panose="020B0300000000000000" pitchFamily="34" charset="-122"/>
              <a:ea typeface="思源黑体 CN Light" panose="020B0300000000000000" pitchFamily="34" charset="-122"/>
              <a:cs typeface="+mn-ea"/>
              <a:sym typeface="+mn-lt"/>
            </a:endParaRPr>
          </a:p>
        </p:txBody>
      </p:sp>
      <p:sp>
        <p:nvSpPr>
          <p:cNvPr id="1048744" name="任意多边形: 形状 259"/>
          <p:cNvSpPr/>
          <p:nvPr/>
        </p:nvSpPr>
        <p:spPr>
          <a:xfrm>
            <a:off x="9946809" y="3047515"/>
            <a:ext cx="1246811" cy="1246811"/>
          </a:xfrm>
          <a:custGeom>
            <a:avLst/>
            <a:gdLst>
              <a:gd name="connsiteX0" fmla="*/ 624185 w 1246810"/>
              <a:gd name="connsiteY0" fmla="*/ 1245408 h 1246810"/>
              <a:gd name="connsiteX1" fmla="*/ 2922 w 1246810"/>
              <a:gd name="connsiteY1" fmla="*/ 624146 h 1246810"/>
              <a:gd name="connsiteX2" fmla="*/ 624185 w 1246810"/>
              <a:gd name="connsiteY2" fmla="*/ 2922 h 1246810"/>
              <a:gd name="connsiteX3" fmla="*/ 1245448 w 1246810"/>
              <a:gd name="connsiteY3" fmla="*/ 624146 h 1246810"/>
              <a:gd name="connsiteX4" fmla="*/ 624185 w 1246810"/>
              <a:gd name="connsiteY4" fmla="*/ 1245408 h 1246810"/>
              <a:gd name="connsiteX5" fmla="*/ 624185 w 1246810"/>
              <a:gd name="connsiteY5" fmla="*/ 41145 h 1246810"/>
              <a:gd name="connsiteX6" fmla="*/ 41184 w 1246810"/>
              <a:gd name="connsiteY6" fmla="*/ 624146 h 1246810"/>
              <a:gd name="connsiteX7" fmla="*/ 624185 w 1246810"/>
              <a:gd name="connsiteY7" fmla="*/ 1207147 h 1246810"/>
              <a:gd name="connsiteX8" fmla="*/ 1207186 w 1246810"/>
              <a:gd name="connsiteY8" fmla="*/ 624146 h 1246810"/>
              <a:gd name="connsiteX9" fmla="*/ 624185 w 1246810"/>
              <a:gd name="connsiteY9" fmla="*/ 41145 h 124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6810" h="1246810">
                <a:moveTo>
                  <a:pt x="624185" y="1245408"/>
                </a:moveTo>
                <a:cubicBezTo>
                  <a:pt x="281624" y="1245408"/>
                  <a:pt x="2922" y="966707"/>
                  <a:pt x="2922" y="624146"/>
                </a:cubicBezTo>
                <a:cubicBezTo>
                  <a:pt x="2922" y="281584"/>
                  <a:pt x="281624" y="2922"/>
                  <a:pt x="624185" y="2922"/>
                </a:cubicBezTo>
                <a:cubicBezTo>
                  <a:pt x="966746" y="2922"/>
                  <a:pt x="1245448" y="281584"/>
                  <a:pt x="1245448" y="624146"/>
                </a:cubicBezTo>
                <a:cubicBezTo>
                  <a:pt x="1245448" y="966707"/>
                  <a:pt x="966746" y="1245408"/>
                  <a:pt x="624185" y="1245408"/>
                </a:cubicBezTo>
                <a:close/>
                <a:moveTo>
                  <a:pt x="624185" y="41145"/>
                </a:moveTo>
                <a:cubicBezTo>
                  <a:pt x="302703" y="41145"/>
                  <a:pt x="41184" y="302663"/>
                  <a:pt x="41184" y="624146"/>
                </a:cubicBezTo>
                <a:cubicBezTo>
                  <a:pt x="41184" y="945628"/>
                  <a:pt x="302703" y="1207147"/>
                  <a:pt x="624185" y="1207147"/>
                </a:cubicBezTo>
                <a:cubicBezTo>
                  <a:pt x="945668" y="1207147"/>
                  <a:pt x="1207186" y="945628"/>
                  <a:pt x="1207186" y="624146"/>
                </a:cubicBezTo>
                <a:cubicBezTo>
                  <a:pt x="1207186" y="302663"/>
                  <a:pt x="945668" y="41145"/>
                  <a:pt x="624185" y="41145"/>
                </a:cubicBezTo>
                <a:close/>
              </a:path>
            </a:pathLst>
          </a:custGeom>
          <a:solidFill>
            <a:srgbClr val="FFFFFF"/>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745" name="任意多边形: 形状 315"/>
          <p:cNvSpPr/>
          <p:nvPr/>
        </p:nvSpPr>
        <p:spPr>
          <a:xfrm>
            <a:off x="10556616" y="2624612"/>
            <a:ext cx="27274" cy="592235"/>
          </a:xfrm>
          <a:custGeom>
            <a:avLst/>
            <a:gdLst>
              <a:gd name="connsiteX0" fmla="*/ 14378 w 27273"/>
              <a:gd name="connsiteY0" fmla="*/ 591885 h 592235"/>
              <a:gd name="connsiteX1" fmla="*/ 2922 w 27273"/>
              <a:gd name="connsiteY1" fmla="*/ 580429 h 592235"/>
              <a:gd name="connsiteX2" fmla="*/ 2922 w 27273"/>
              <a:gd name="connsiteY2" fmla="*/ 14377 h 592235"/>
              <a:gd name="connsiteX3" fmla="*/ 14378 w 27273"/>
              <a:gd name="connsiteY3" fmla="*/ 2922 h 592235"/>
              <a:gd name="connsiteX4" fmla="*/ 25872 w 27273"/>
              <a:gd name="connsiteY4" fmla="*/ 14377 h 592235"/>
              <a:gd name="connsiteX5" fmla="*/ 25872 w 27273"/>
              <a:gd name="connsiteY5" fmla="*/ 580390 h 592235"/>
              <a:gd name="connsiteX6" fmla="*/ 14378 w 27273"/>
              <a:gd name="connsiteY6" fmla="*/ 591885 h 59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3" h="592235">
                <a:moveTo>
                  <a:pt x="14378" y="591885"/>
                </a:moveTo>
                <a:cubicBezTo>
                  <a:pt x="8027" y="591885"/>
                  <a:pt x="2922" y="586741"/>
                  <a:pt x="2922" y="580429"/>
                </a:cubicBezTo>
                <a:lnTo>
                  <a:pt x="2922" y="14377"/>
                </a:lnTo>
                <a:cubicBezTo>
                  <a:pt x="2922" y="8026"/>
                  <a:pt x="8066" y="2922"/>
                  <a:pt x="14378" y="2922"/>
                </a:cubicBezTo>
                <a:cubicBezTo>
                  <a:pt x="20728" y="2922"/>
                  <a:pt x="25872" y="8065"/>
                  <a:pt x="25872" y="14377"/>
                </a:cubicBezTo>
                <a:lnTo>
                  <a:pt x="25872" y="580390"/>
                </a:lnTo>
                <a:cubicBezTo>
                  <a:pt x="25872" y="586741"/>
                  <a:pt x="20728" y="591885"/>
                  <a:pt x="14378" y="59188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8000"/>
              </a:lnSpc>
            </a:pPr>
            <a:endParaRPr lang="zh-CN" altLang="en-US">
              <a:solidFill>
                <a:schemeClr val="lt1"/>
              </a:solidFill>
              <a:latin typeface="思源黑体 CN Light" panose="020B0300000000000000" pitchFamily="34" charset="-122"/>
              <a:ea typeface="思源黑体 CN Light" panose="020B0300000000000000" pitchFamily="34" charset="-122"/>
              <a:cs typeface="+mn-ea"/>
              <a:sym typeface="+mn-lt"/>
            </a:endParaRPr>
          </a:p>
        </p:txBody>
      </p:sp>
      <p:sp>
        <p:nvSpPr>
          <p:cNvPr id="1048746" name="任意多边形: 形状 316"/>
          <p:cNvSpPr/>
          <p:nvPr/>
        </p:nvSpPr>
        <p:spPr>
          <a:xfrm>
            <a:off x="10516290" y="2586896"/>
            <a:ext cx="109096" cy="109096"/>
          </a:xfrm>
          <a:custGeom>
            <a:avLst/>
            <a:gdLst>
              <a:gd name="connsiteX0" fmla="*/ 106485 w 109095"/>
              <a:gd name="connsiteY0" fmla="*/ 54704 h 109095"/>
              <a:gd name="connsiteX1" fmla="*/ 54704 w 109095"/>
              <a:gd name="connsiteY1" fmla="*/ 2922 h 109095"/>
              <a:gd name="connsiteX2" fmla="*/ 2922 w 109095"/>
              <a:gd name="connsiteY2" fmla="*/ 54704 h 109095"/>
              <a:gd name="connsiteX3" fmla="*/ 54704 w 109095"/>
              <a:gd name="connsiteY3" fmla="*/ 106485 h 109095"/>
              <a:gd name="connsiteX4" fmla="*/ 106485 w 109095"/>
              <a:gd name="connsiteY4" fmla="*/ 54704 h 109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95" h="109095">
                <a:moveTo>
                  <a:pt x="106485" y="54704"/>
                </a:moveTo>
                <a:cubicBezTo>
                  <a:pt x="106485" y="26105"/>
                  <a:pt x="83302" y="2922"/>
                  <a:pt x="54704" y="2922"/>
                </a:cubicBezTo>
                <a:cubicBezTo>
                  <a:pt x="26105" y="2922"/>
                  <a:pt x="2922" y="26105"/>
                  <a:pt x="2922" y="54704"/>
                </a:cubicBezTo>
                <a:cubicBezTo>
                  <a:pt x="2922" y="83303"/>
                  <a:pt x="26105" y="106485"/>
                  <a:pt x="54704" y="106485"/>
                </a:cubicBezTo>
                <a:cubicBezTo>
                  <a:pt x="83302" y="106446"/>
                  <a:pt x="106485" y="83303"/>
                  <a:pt x="106485" y="5470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8000"/>
              </a:lnSpc>
            </a:pPr>
            <a:endParaRPr lang="zh-CN" altLang="en-US">
              <a:solidFill>
                <a:schemeClr val="lt1"/>
              </a:solidFill>
              <a:latin typeface="思源黑体 CN Light" panose="020B0300000000000000" pitchFamily="34" charset="-122"/>
              <a:ea typeface="思源黑体 CN Light" panose="020B0300000000000000" pitchFamily="34" charset="-122"/>
              <a:cs typeface="+mn-ea"/>
              <a:sym typeface="+mn-lt"/>
            </a:endParaRPr>
          </a:p>
        </p:txBody>
      </p:sp>
      <p:sp>
        <p:nvSpPr>
          <p:cNvPr id="1048747" name="任意多边形: 形状 320"/>
          <p:cNvSpPr/>
          <p:nvPr/>
        </p:nvSpPr>
        <p:spPr>
          <a:xfrm>
            <a:off x="10256096" y="3356763"/>
            <a:ext cx="627302" cy="627302"/>
          </a:xfrm>
          <a:custGeom>
            <a:avLst/>
            <a:gdLst>
              <a:gd name="connsiteX0" fmla="*/ 314898 w 627301"/>
              <a:gd name="connsiteY0" fmla="*/ 2922 h 627301"/>
              <a:gd name="connsiteX1" fmla="*/ 2922 w 627301"/>
              <a:gd name="connsiteY1" fmla="*/ 314898 h 627301"/>
              <a:gd name="connsiteX2" fmla="*/ 314898 w 627301"/>
              <a:gd name="connsiteY2" fmla="*/ 626873 h 627301"/>
              <a:gd name="connsiteX3" fmla="*/ 626873 w 627301"/>
              <a:gd name="connsiteY3" fmla="*/ 314898 h 627301"/>
              <a:gd name="connsiteX4" fmla="*/ 314898 w 627301"/>
              <a:gd name="connsiteY4" fmla="*/ 2922 h 627301"/>
              <a:gd name="connsiteX5" fmla="*/ 338431 w 627301"/>
              <a:gd name="connsiteY5" fmla="*/ 578598 h 627301"/>
              <a:gd name="connsiteX6" fmla="*/ 338431 w 627301"/>
              <a:gd name="connsiteY6" fmla="*/ 557714 h 627301"/>
              <a:gd name="connsiteX7" fmla="*/ 314898 w 627301"/>
              <a:gd name="connsiteY7" fmla="*/ 534181 h 627301"/>
              <a:gd name="connsiteX8" fmla="*/ 291364 w 627301"/>
              <a:gd name="connsiteY8" fmla="*/ 557714 h 627301"/>
              <a:gd name="connsiteX9" fmla="*/ 291364 w 627301"/>
              <a:gd name="connsiteY9" fmla="*/ 578598 h 627301"/>
              <a:gd name="connsiteX10" fmla="*/ 51197 w 627301"/>
              <a:gd name="connsiteY10" fmla="*/ 337730 h 627301"/>
              <a:gd name="connsiteX11" fmla="*/ 71380 w 627301"/>
              <a:gd name="connsiteY11" fmla="*/ 337730 h 627301"/>
              <a:gd name="connsiteX12" fmla="*/ 94913 w 627301"/>
              <a:gd name="connsiteY12" fmla="*/ 314196 h 627301"/>
              <a:gd name="connsiteX13" fmla="*/ 71380 w 627301"/>
              <a:gd name="connsiteY13" fmla="*/ 290663 h 627301"/>
              <a:gd name="connsiteX14" fmla="*/ 51275 w 627301"/>
              <a:gd name="connsiteY14" fmla="*/ 290663 h 627301"/>
              <a:gd name="connsiteX15" fmla="*/ 291364 w 627301"/>
              <a:gd name="connsiteY15" fmla="*/ 51275 h 627301"/>
              <a:gd name="connsiteX16" fmla="*/ 291364 w 627301"/>
              <a:gd name="connsiteY16" fmla="*/ 70679 h 627301"/>
              <a:gd name="connsiteX17" fmla="*/ 314898 w 627301"/>
              <a:gd name="connsiteY17" fmla="*/ 94212 h 627301"/>
              <a:gd name="connsiteX18" fmla="*/ 338431 w 627301"/>
              <a:gd name="connsiteY18" fmla="*/ 70679 h 627301"/>
              <a:gd name="connsiteX19" fmla="*/ 338431 w 627301"/>
              <a:gd name="connsiteY19" fmla="*/ 51275 h 627301"/>
              <a:gd name="connsiteX20" fmla="*/ 578520 w 627301"/>
              <a:gd name="connsiteY20" fmla="*/ 290663 h 627301"/>
              <a:gd name="connsiteX21" fmla="*/ 558416 w 627301"/>
              <a:gd name="connsiteY21" fmla="*/ 290663 h 627301"/>
              <a:gd name="connsiteX22" fmla="*/ 534882 w 627301"/>
              <a:gd name="connsiteY22" fmla="*/ 314196 h 627301"/>
              <a:gd name="connsiteX23" fmla="*/ 558416 w 627301"/>
              <a:gd name="connsiteY23" fmla="*/ 337730 h 627301"/>
              <a:gd name="connsiteX24" fmla="*/ 578598 w 627301"/>
              <a:gd name="connsiteY24" fmla="*/ 337730 h 627301"/>
              <a:gd name="connsiteX25" fmla="*/ 338431 w 627301"/>
              <a:gd name="connsiteY25" fmla="*/ 578598 h 62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7301" h="627301">
                <a:moveTo>
                  <a:pt x="314898" y="2922"/>
                </a:moveTo>
                <a:cubicBezTo>
                  <a:pt x="142565" y="2922"/>
                  <a:pt x="2922" y="142565"/>
                  <a:pt x="2922" y="314898"/>
                </a:cubicBezTo>
                <a:cubicBezTo>
                  <a:pt x="2922" y="487191"/>
                  <a:pt x="142565" y="626873"/>
                  <a:pt x="314898" y="626873"/>
                </a:cubicBezTo>
                <a:cubicBezTo>
                  <a:pt x="487191" y="626873"/>
                  <a:pt x="626873" y="487230"/>
                  <a:pt x="626873" y="314898"/>
                </a:cubicBezTo>
                <a:cubicBezTo>
                  <a:pt x="626873" y="142604"/>
                  <a:pt x="487191" y="2922"/>
                  <a:pt x="314898" y="2922"/>
                </a:cubicBezTo>
                <a:close/>
                <a:moveTo>
                  <a:pt x="338431" y="578598"/>
                </a:moveTo>
                <a:lnTo>
                  <a:pt x="338431" y="557714"/>
                </a:lnTo>
                <a:cubicBezTo>
                  <a:pt x="338431" y="544701"/>
                  <a:pt x="327911" y="534181"/>
                  <a:pt x="314898" y="534181"/>
                </a:cubicBezTo>
                <a:cubicBezTo>
                  <a:pt x="301884" y="534181"/>
                  <a:pt x="291364" y="544701"/>
                  <a:pt x="291364" y="557714"/>
                </a:cubicBezTo>
                <a:lnTo>
                  <a:pt x="291364" y="578598"/>
                </a:lnTo>
                <a:cubicBezTo>
                  <a:pt x="163839" y="567299"/>
                  <a:pt x="62146" y="465333"/>
                  <a:pt x="51197" y="337730"/>
                </a:cubicBezTo>
                <a:lnTo>
                  <a:pt x="71380" y="337730"/>
                </a:lnTo>
                <a:cubicBezTo>
                  <a:pt x="84393" y="337730"/>
                  <a:pt x="94913" y="327210"/>
                  <a:pt x="94913" y="314196"/>
                </a:cubicBezTo>
                <a:cubicBezTo>
                  <a:pt x="94913" y="301183"/>
                  <a:pt x="84393" y="290663"/>
                  <a:pt x="71380" y="290663"/>
                </a:cubicBezTo>
                <a:lnTo>
                  <a:pt x="51275" y="290663"/>
                </a:lnTo>
                <a:cubicBezTo>
                  <a:pt x="62886" y="163722"/>
                  <a:pt x="164345" y="62535"/>
                  <a:pt x="291364" y="51275"/>
                </a:cubicBezTo>
                <a:lnTo>
                  <a:pt x="291364" y="70679"/>
                </a:lnTo>
                <a:cubicBezTo>
                  <a:pt x="291364" y="83692"/>
                  <a:pt x="301884" y="94212"/>
                  <a:pt x="314898" y="94212"/>
                </a:cubicBezTo>
                <a:cubicBezTo>
                  <a:pt x="327911" y="94212"/>
                  <a:pt x="338431" y="83692"/>
                  <a:pt x="338431" y="70679"/>
                </a:cubicBezTo>
                <a:lnTo>
                  <a:pt x="338431" y="51275"/>
                </a:lnTo>
                <a:cubicBezTo>
                  <a:pt x="465450" y="62535"/>
                  <a:pt x="566948" y="163761"/>
                  <a:pt x="578520" y="290663"/>
                </a:cubicBezTo>
                <a:lnTo>
                  <a:pt x="558416" y="290663"/>
                </a:lnTo>
                <a:cubicBezTo>
                  <a:pt x="545402" y="290663"/>
                  <a:pt x="534882" y="301183"/>
                  <a:pt x="534882" y="314196"/>
                </a:cubicBezTo>
                <a:cubicBezTo>
                  <a:pt x="534882" y="327210"/>
                  <a:pt x="545402" y="337730"/>
                  <a:pt x="558416" y="337730"/>
                </a:cubicBezTo>
                <a:lnTo>
                  <a:pt x="578598" y="337730"/>
                </a:lnTo>
                <a:cubicBezTo>
                  <a:pt x="567649" y="465333"/>
                  <a:pt x="465957" y="567260"/>
                  <a:pt x="338431" y="578598"/>
                </a:cubicBezTo>
                <a:close/>
              </a:path>
            </a:pathLst>
          </a:custGeom>
          <a:solidFill>
            <a:srgbClr val="FFFFFF"/>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748" name="任意多边形: 形状 321"/>
          <p:cNvSpPr/>
          <p:nvPr/>
        </p:nvSpPr>
        <p:spPr>
          <a:xfrm>
            <a:off x="10418029" y="3511278"/>
            <a:ext cx="323392" cy="206503"/>
          </a:xfrm>
          <a:custGeom>
            <a:avLst/>
            <a:gdLst>
              <a:gd name="connsiteX0" fmla="*/ 293231 w 323391"/>
              <a:gd name="connsiteY0" fmla="*/ 8388 h 206503"/>
              <a:gd name="connsiteX1" fmla="*/ 153705 w 323391"/>
              <a:gd name="connsiteY1" fmla="*/ 154616 h 206503"/>
              <a:gd name="connsiteX2" fmla="*/ 153004 w 323391"/>
              <a:gd name="connsiteY2" fmla="*/ 154460 h 206503"/>
              <a:gd name="connsiteX3" fmla="*/ 148445 w 323391"/>
              <a:gd name="connsiteY3" fmla="*/ 155395 h 206503"/>
              <a:gd name="connsiteX4" fmla="*/ 31206 w 323391"/>
              <a:gd name="connsiteY4" fmla="*/ 66794 h 206503"/>
              <a:gd name="connsiteX5" fmla="*/ 6504 w 323391"/>
              <a:gd name="connsiteY5" fmla="*/ 70222 h 206503"/>
              <a:gd name="connsiteX6" fmla="*/ 9932 w 323391"/>
              <a:gd name="connsiteY6" fmla="*/ 94964 h 206503"/>
              <a:gd name="connsiteX7" fmla="*/ 127015 w 323391"/>
              <a:gd name="connsiteY7" fmla="*/ 183409 h 206503"/>
              <a:gd name="connsiteX8" fmla="*/ 153004 w 323391"/>
              <a:gd name="connsiteY8" fmla="*/ 207411 h 206503"/>
              <a:gd name="connsiteX9" fmla="*/ 179498 w 323391"/>
              <a:gd name="connsiteY9" fmla="*/ 180916 h 206503"/>
              <a:gd name="connsiteX10" fmla="*/ 179148 w 323391"/>
              <a:gd name="connsiteY10" fmla="*/ 179124 h 206503"/>
              <a:gd name="connsiteX11" fmla="*/ 318829 w 323391"/>
              <a:gd name="connsiteY11" fmla="*/ 32701 h 206503"/>
              <a:gd name="connsiteX12" fmla="*/ 318245 w 323391"/>
              <a:gd name="connsiteY12" fmla="*/ 7726 h 206503"/>
              <a:gd name="connsiteX13" fmla="*/ 293231 w 323391"/>
              <a:gd name="connsiteY13" fmla="*/ 8388 h 20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391" h="206503">
                <a:moveTo>
                  <a:pt x="293231" y="8388"/>
                </a:moveTo>
                <a:lnTo>
                  <a:pt x="153705" y="154616"/>
                </a:lnTo>
                <a:cubicBezTo>
                  <a:pt x="153471" y="154616"/>
                  <a:pt x="153237" y="154460"/>
                  <a:pt x="153004" y="154460"/>
                </a:cubicBezTo>
                <a:cubicBezTo>
                  <a:pt x="151367" y="154460"/>
                  <a:pt x="149965" y="155122"/>
                  <a:pt x="148445" y="155395"/>
                </a:cubicBezTo>
                <a:lnTo>
                  <a:pt x="31206" y="66794"/>
                </a:lnTo>
                <a:cubicBezTo>
                  <a:pt x="23492" y="60988"/>
                  <a:pt x="12387" y="62430"/>
                  <a:pt x="6504" y="70222"/>
                </a:cubicBezTo>
                <a:cubicBezTo>
                  <a:pt x="620" y="78015"/>
                  <a:pt x="2139" y="89080"/>
                  <a:pt x="9932" y="94964"/>
                </a:cubicBezTo>
                <a:lnTo>
                  <a:pt x="127015" y="183409"/>
                </a:lnTo>
                <a:cubicBezTo>
                  <a:pt x="128340" y="196813"/>
                  <a:pt x="139250" y="207411"/>
                  <a:pt x="153004" y="207411"/>
                </a:cubicBezTo>
                <a:cubicBezTo>
                  <a:pt x="167615" y="207411"/>
                  <a:pt x="179498" y="195527"/>
                  <a:pt x="179498" y="180916"/>
                </a:cubicBezTo>
                <a:cubicBezTo>
                  <a:pt x="179498" y="180292"/>
                  <a:pt x="179187" y="179747"/>
                  <a:pt x="179148" y="179124"/>
                </a:cubicBezTo>
                <a:lnTo>
                  <a:pt x="318829" y="32701"/>
                </a:lnTo>
                <a:cubicBezTo>
                  <a:pt x="325531" y="25649"/>
                  <a:pt x="325298" y="14467"/>
                  <a:pt x="318245" y="7726"/>
                </a:cubicBezTo>
                <a:cubicBezTo>
                  <a:pt x="311154" y="1063"/>
                  <a:pt x="299972" y="1375"/>
                  <a:pt x="293231" y="8388"/>
                </a:cubicBezTo>
                <a:close/>
              </a:path>
            </a:pathLst>
          </a:custGeom>
          <a:solidFill>
            <a:srgbClr val="FFFFFF"/>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749" name="任意多边形: 形状 194"/>
          <p:cNvSpPr/>
          <p:nvPr/>
        </p:nvSpPr>
        <p:spPr>
          <a:xfrm>
            <a:off x="7434898" y="2814205"/>
            <a:ext cx="1776705" cy="1714365"/>
          </a:xfrm>
          <a:custGeom>
            <a:avLst/>
            <a:gdLst>
              <a:gd name="connsiteX0" fmla="*/ 659485 w 1776705"/>
              <a:gd name="connsiteY0" fmla="*/ 1712845 h 1714364"/>
              <a:gd name="connsiteX1" fmla="*/ 656563 w 1776705"/>
              <a:gd name="connsiteY1" fmla="*/ 1712495 h 1714364"/>
              <a:gd name="connsiteX2" fmla="*/ 653485 w 1776705"/>
              <a:gd name="connsiteY2" fmla="*/ 1711638 h 1714364"/>
              <a:gd name="connsiteX3" fmla="*/ 2922 w 1776705"/>
              <a:gd name="connsiteY3" fmla="*/ 857962 h 1714364"/>
              <a:gd name="connsiteX4" fmla="*/ 35028 w 1776705"/>
              <a:gd name="connsiteY4" fmla="*/ 621808 h 1714364"/>
              <a:gd name="connsiteX5" fmla="*/ 266467 w 1776705"/>
              <a:gd name="connsiteY5" fmla="*/ 226881 h 1714364"/>
              <a:gd name="connsiteX6" fmla="*/ 282675 w 1776705"/>
              <a:gd name="connsiteY6" fmla="*/ 226998 h 1714364"/>
              <a:gd name="connsiteX7" fmla="*/ 282559 w 1776705"/>
              <a:gd name="connsiteY7" fmla="*/ 243245 h 1714364"/>
              <a:gd name="connsiteX8" fmla="*/ 57158 w 1776705"/>
              <a:gd name="connsiteY8" fmla="*/ 627925 h 1714364"/>
              <a:gd name="connsiteX9" fmla="*/ 25871 w 1776705"/>
              <a:gd name="connsiteY9" fmla="*/ 857962 h 1714364"/>
              <a:gd name="connsiteX10" fmla="*/ 659719 w 1776705"/>
              <a:gd name="connsiteY10" fmla="*/ 1689546 h 1714364"/>
              <a:gd name="connsiteX11" fmla="*/ 662368 w 1776705"/>
              <a:gd name="connsiteY11" fmla="*/ 1690247 h 1714364"/>
              <a:gd name="connsiteX12" fmla="*/ 670550 w 1776705"/>
              <a:gd name="connsiteY12" fmla="*/ 1704274 h 1714364"/>
              <a:gd name="connsiteX13" fmla="*/ 659485 w 1776705"/>
              <a:gd name="connsiteY13" fmla="*/ 1712845 h 1714364"/>
              <a:gd name="connsiteX14" fmla="*/ 1505096 w 1776705"/>
              <a:gd name="connsiteY14" fmla="*/ 1490329 h 1714364"/>
              <a:gd name="connsiteX15" fmla="*/ 1496952 w 1776705"/>
              <a:gd name="connsiteY15" fmla="*/ 1486939 h 1714364"/>
              <a:gd name="connsiteX16" fmla="*/ 1497030 w 1776705"/>
              <a:gd name="connsiteY16" fmla="*/ 1470730 h 1714364"/>
              <a:gd name="connsiteX17" fmla="*/ 1721417 w 1776705"/>
              <a:gd name="connsiteY17" fmla="*/ 1087024 h 1714364"/>
              <a:gd name="connsiteX18" fmla="*/ 1752705 w 1776705"/>
              <a:gd name="connsiteY18" fmla="*/ 856988 h 1714364"/>
              <a:gd name="connsiteX19" fmla="*/ 1118857 w 1776705"/>
              <a:gd name="connsiteY19" fmla="*/ 25404 h 1714364"/>
              <a:gd name="connsiteX20" fmla="*/ 1120494 w 1776705"/>
              <a:gd name="connsiteY20" fmla="*/ 13949 h 1714364"/>
              <a:gd name="connsiteX21" fmla="*/ 1123688 w 1776705"/>
              <a:gd name="connsiteY21" fmla="*/ 2922 h 1714364"/>
              <a:gd name="connsiteX22" fmla="*/ 1120494 w 1776705"/>
              <a:gd name="connsiteY22" fmla="*/ 13949 h 1714364"/>
              <a:gd name="connsiteX23" fmla="*/ 1124429 w 1776705"/>
              <a:gd name="connsiteY23" fmla="*/ 3156 h 1714364"/>
              <a:gd name="connsiteX24" fmla="*/ 1775653 w 1776705"/>
              <a:gd name="connsiteY24" fmla="*/ 856949 h 1714364"/>
              <a:gd name="connsiteX25" fmla="*/ 1743548 w 1776705"/>
              <a:gd name="connsiteY25" fmla="*/ 1093103 h 1714364"/>
              <a:gd name="connsiteX26" fmla="*/ 1513160 w 1776705"/>
              <a:gd name="connsiteY26" fmla="*/ 1486978 h 1714364"/>
              <a:gd name="connsiteX27" fmla="*/ 1505096 w 1776705"/>
              <a:gd name="connsiteY27" fmla="*/ 1490329 h 171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76705" h="1714364">
                <a:moveTo>
                  <a:pt x="659485" y="1712845"/>
                </a:moveTo>
                <a:cubicBezTo>
                  <a:pt x="658550" y="1712845"/>
                  <a:pt x="657537" y="1712728"/>
                  <a:pt x="656563" y="1712495"/>
                </a:cubicBezTo>
                <a:lnTo>
                  <a:pt x="653485" y="1711638"/>
                </a:lnTo>
                <a:cubicBezTo>
                  <a:pt x="270519" y="1606009"/>
                  <a:pt x="2922" y="1254954"/>
                  <a:pt x="2922" y="857962"/>
                </a:cubicBezTo>
                <a:cubicBezTo>
                  <a:pt x="2922" y="778594"/>
                  <a:pt x="13715" y="699110"/>
                  <a:pt x="35028" y="621808"/>
                </a:cubicBezTo>
                <a:cubicBezTo>
                  <a:pt x="76367" y="471957"/>
                  <a:pt x="156397" y="335392"/>
                  <a:pt x="266467" y="226881"/>
                </a:cubicBezTo>
                <a:cubicBezTo>
                  <a:pt x="270948" y="222439"/>
                  <a:pt x="278195" y="222478"/>
                  <a:pt x="282675" y="226998"/>
                </a:cubicBezTo>
                <a:cubicBezTo>
                  <a:pt x="287117" y="231517"/>
                  <a:pt x="287078" y="238764"/>
                  <a:pt x="282559" y="243245"/>
                </a:cubicBezTo>
                <a:cubicBezTo>
                  <a:pt x="175372" y="348912"/>
                  <a:pt x="97407" y="481931"/>
                  <a:pt x="57158" y="627925"/>
                </a:cubicBezTo>
                <a:cubicBezTo>
                  <a:pt x="36391" y="703240"/>
                  <a:pt x="25871" y="780660"/>
                  <a:pt x="25871" y="857962"/>
                </a:cubicBezTo>
                <a:cubicBezTo>
                  <a:pt x="25871" y="1244668"/>
                  <a:pt x="286494" y="1586645"/>
                  <a:pt x="659719" y="1689546"/>
                </a:cubicBezTo>
                <a:lnTo>
                  <a:pt x="662368" y="1690247"/>
                </a:lnTo>
                <a:cubicBezTo>
                  <a:pt x="668524" y="1691844"/>
                  <a:pt x="672148" y="1698156"/>
                  <a:pt x="670550" y="1704274"/>
                </a:cubicBezTo>
                <a:cubicBezTo>
                  <a:pt x="669226" y="1709456"/>
                  <a:pt x="664550" y="1712845"/>
                  <a:pt x="659485" y="1712845"/>
                </a:cubicBezTo>
                <a:close/>
                <a:moveTo>
                  <a:pt x="1505096" y="1490329"/>
                </a:moveTo>
                <a:cubicBezTo>
                  <a:pt x="1502134" y="1490329"/>
                  <a:pt x="1499173" y="1489199"/>
                  <a:pt x="1496952" y="1486939"/>
                </a:cubicBezTo>
                <a:cubicBezTo>
                  <a:pt x="1492472" y="1482419"/>
                  <a:pt x="1492511" y="1475172"/>
                  <a:pt x="1497030" y="1470730"/>
                </a:cubicBezTo>
                <a:cubicBezTo>
                  <a:pt x="1603711" y="1365180"/>
                  <a:pt x="1681324" y="1232511"/>
                  <a:pt x="1721417" y="1087024"/>
                </a:cubicBezTo>
                <a:cubicBezTo>
                  <a:pt x="1742184" y="1011709"/>
                  <a:pt x="1752705" y="934290"/>
                  <a:pt x="1752705" y="856988"/>
                </a:cubicBezTo>
                <a:cubicBezTo>
                  <a:pt x="1752705" y="470282"/>
                  <a:pt x="1492082" y="128344"/>
                  <a:pt x="1118857" y="25404"/>
                </a:cubicBezTo>
                <a:lnTo>
                  <a:pt x="1120494" y="13949"/>
                </a:lnTo>
                <a:lnTo>
                  <a:pt x="1123688" y="2922"/>
                </a:lnTo>
                <a:lnTo>
                  <a:pt x="1120494" y="13949"/>
                </a:lnTo>
                <a:lnTo>
                  <a:pt x="1124429" y="3156"/>
                </a:lnTo>
                <a:cubicBezTo>
                  <a:pt x="1508057" y="108901"/>
                  <a:pt x="1775653" y="459995"/>
                  <a:pt x="1775653" y="856949"/>
                </a:cubicBezTo>
                <a:cubicBezTo>
                  <a:pt x="1775653" y="936316"/>
                  <a:pt x="1764861" y="1015800"/>
                  <a:pt x="1743548" y="1093103"/>
                </a:cubicBezTo>
                <a:cubicBezTo>
                  <a:pt x="1702364" y="1242408"/>
                  <a:pt x="1622685" y="1378622"/>
                  <a:pt x="1513160" y="1486978"/>
                </a:cubicBezTo>
                <a:cubicBezTo>
                  <a:pt x="1510901" y="1489238"/>
                  <a:pt x="1507979" y="1490329"/>
                  <a:pt x="1505096" y="1490329"/>
                </a:cubicBezTo>
                <a:close/>
              </a:path>
            </a:pathLst>
          </a:custGeom>
          <a:solidFill>
            <a:schemeClr val="accent2"/>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750" name="任意多边形: 形状 195"/>
          <p:cNvSpPr/>
          <p:nvPr/>
        </p:nvSpPr>
        <p:spPr>
          <a:xfrm>
            <a:off x="7572749" y="2942353"/>
            <a:ext cx="1500069" cy="1457210"/>
          </a:xfrm>
          <a:custGeom>
            <a:avLst/>
            <a:gdLst>
              <a:gd name="connsiteX0" fmla="*/ 930393 w 1500069"/>
              <a:gd name="connsiteY0" fmla="*/ 1455886 h 1457210"/>
              <a:gd name="connsiteX1" fmla="*/ 919250 w 1500069"/>
              <a:gd name="connsiteY1" fmla="*/ 1447197 h 1457210"/>
              <a:gd name="connsiteX2" fmla="*/ 927627 w 1500069"/>
              <a:gd name="connsiteY2" fmla="*/ 1433288 h 1457210"/>
              <a:gd name="connsiteX3" fmla="*/ 1255383 w 1500069"/>
              <a:gd name="connsiteY3" fmla="*/ 1251331 h 1457210"/>
              <a:gd name="connsiteX4" fmla="*/ 1477003 w 1500069"/>
              <a:gd name="connsiteY4" fmla="*/ 729229 h 1457210"/>
              <a:gd name="connsiteX5" fmla="*/ 1273461 w 1500069"/>
              <a:gd name="connsiteY5" fmla="*/ 225362 h 1457210"/>
              <a:gd name="connsiteX6" fmla="*/ 1280202 w 1500069"/>
              <a:gd name="connsiteY6" fmla="*/ 215855 h 1457210"/>
              <a:gd name="connsiteX7" fmla="*/ 1288501 w 1500069"/>
              <a:gd name="connsiteY7" fmla="*/ 207945 h 1457210"/>
              <a:gd name="connsiteX8" fmla="*/ 1280202 w 1500069"/>
              <a:gd name="connsiteY8" fmla="*/ 215855 h 1457210"/>
              <a:gd name="connsiteX9" fmla="*/ 1289708 w 1500069"/>
              <a:gd name="connsiteY9" fmla="*/ 209192 h 1457210"/>
              <a:gd name="connsiteX10" fmla="*/ 1499914 w 1500069"/>
              <a:gd name="connsiteY10" fmla="*/ 729229 h 1457210"/>
              <a:gd name="connsiteX11" fmla="*/ 1271279 w 1500069"/>
              <a:gd name="connsiteY11" fmla="*/ 1267851 h 1457210"/>
              <a:gd name="connsiteX12" fmla="*/ 933081 w 1500069"/>
              <a:gd name="connsiteY12" fmla="*/ 1455574 h 1457210"/>
              <a:gd name="connsiteX13" fmla="*/ 930393 w 1500069"/>
              <a:gd name="connsiteY13" fmla="*/ 1455886 h 1457210"/>
              <a:gd name="connsiteX14" fmla="*/ 213439 w 1500069"/>
              <a:gd name="connsiteY14" fmla="*/ 1249695 h 1457210"/>
              <a:gd name="connsiteX15" fmla="*/ 221932 w 1500069"/>
              <a:gd name="connsiteY15" fmla="*/ 1241980 h 1457210"/>
              <a:gd name="connsiteX16" fmla="*/ 213244 w 1500069"/>
              <a:gd name="connsiteY16" fmla="*/ 1249500 h 1457210"/>
              <a:gd name="connsiteX17" fmla="*/ 2922 w 1500069"/>
              <a:gd name="connsiteY17" fmla="*/ 729385 h 1457210"/>
              <a:gd name="connsiteX18" fmla="*/ 231556 w 1500069"/>
              <a:gd name="connsiteY18" fmla="*/ 190763 h 1457210"/>
              <a:gd name="connsiteX19" fmla="*/ 568701 w 1500069"/>
              <a:gd name="connsiteY19" fmla="*/ 3273 h 1457210"/>
              <a:gd name="connsiteX20" fmla="*/ 582611 w 1500069"/>
              <a:gd name="connsiteY20" fmla="*/ 11611 h 1457210"/>
              <a:gd name="connsiteX21" fmla="*/ 574273 w 1500069"/>
              <a:gd name="connsiteY21" fmla="*/ 25521 h 1457210"/>
              <a:gd name="connsiteX22" fmla="*/ 247492 w 1500069"/>
              <a:gd name="connsiteY22" fmla="*/ 207244 h 1457210"/>
              <a:gd name="connsiteX23" fmla="*/ 25871 w 1500069"/>
              <a:gd name="connsiteY23" fmla="*/ 729346 h 1457210"/>
              <a:gd name="connsiteX24" fmla="*/ 229413 w 1500069"/>
              <a:gd name="connsiteY24" fmla="*/ 1233174 h 1457210"/>
              <a:gd name="connsiteX25" fmla="*/ 221932 w 1500069"/>
              <a:gd name="connsiteY25" fmla="*/ 1241941 h 1457210"/>
              <a:gd name="connsiteX26" fmla="*/ 213439 w 1500069"/>
              <a:gd name="connsiteY26" fmla="*/ 1249695 h 145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00069" h="1457210">
                <a:moveTo>
                  <a:pt x="930393" y="1455886"/>
                </a:moveTo>
                <a:cubicBezTo>
                  <a:pt x="925212" y="1455886"/>
                  <a:pt x="920575" y="1452418"/>
                  <a:pt x="919250" y="1447197"/>
                </a:cubicBezTo>
                <a:cubicBezTo>
                  <a:pt x="917691" y="1441041"/>
                  <a:pt x="921432" y="1434846"/>
                  <a:pt x="927627" y="1433288"/>
                </a:cubicBezTo>
                <a:cubicBezTo>
                  <a:pt x="1050438" y="1402702"/>
                  <a:pt x="1163781" y="1339777"/>
                  <a:pt x="1255383" y="1251331"/>
                </a:cubicBezTo>
                <a:cubicBezTo>
                  <a:pt x="1398337" y="1113364"/>
                  <a:pt x="1477003" y="927940"/>
                  <a:pt x="1477003" y="729229"/>
                </a:cubicBezTo>
                <a:cubicBezTo>
                  <a:pt x="1477003" y="540259"/>
                  <a:pt x="1404727" y="361342"/>
                  <a:pt x="1273461" y="225362"/>
                </a:cubicBezTo>
                <a:lnTo>
                  <a:pt x="1280202" y="215855"/>
                </a:lnTo>
                <a:lnTo>
                  <a:pt x="1288501" y="207945"/>
                </a:lnTo>
                <a:lnTo>
                  <a:pt x="1280202" y="215855"/>
                </a:lnTo>
                <a:lnTo>
                  <a:pt x="1289708" y="209192"/>
                </a:lnTo>
                <a:cubicBezTo>
                  <a:pt x="1425338" y="349692"/>
                  <a:pt x="1499914" y="534259"/>
                  <a:pt x="1499914" y="729229"/>
                </a:cubicBezTo>
                <a:cubicBezTo>
                  <a:pt x="1499914" y="934213"/>
                  <a:pt x="1418715" y="1125520"/>
                  <a:pt x="1271279" y="1267851"/>
                </a:cubicBezTo>
                <a:cubicBezTo>
                  <a:pt x="1176755" y="1359141"/>
                  <a:pt x="1059828" y="1424015"/>
                  <a:pt x="933081" y="1455574"/>
                </a:cubicBezTo>
                <a:cubicBezTo>
                  <a:pt x="932224" y="1455808"/>
                  <a:pt x="931289" y="1455886"/>
                  <a:pt x="930393" y="1455886"/>
                </a:cubicBezTo>
                <a:close/>
                <a:moveTo>
                  <a:pt x="213439" y="1249695"/>
                </a:moveTo>
                <a:lnTo>
                  <a:pt x="221932" y="1241980"/>
                </a:lnTo>
                <a:lnTo>
                  <a:pt x="213244" y="1249500"/>
                </a:lnTo>
                <a:cubicBezTo>
                  <a:pt x="77497" y="1108922"/>
                  <a:pt x="2922" y="924316"/>
                  <a:pt x="2922" y="729385"/>
                </a:cubicBezTo>
                <a:cubicBezTo>
                  <a:pt x="2922" y="524401"/>
                  <a:pt x="84121" y="333094"/>
                  <a:pt x="231556" y="190763"/>
                </a:cubicBezTo>
                <a:cubicBezTo>
                  <a:pt x="325807" y="99784"/>
                  <a:pt x="442384" y="34950"/>
                  <a:pt x="568701" y="3273"/>
                </a:cubicBezTo>
                <a:cubicBezTo>
                  <a:pt x="574857" y="1715"/>
                  <a:pt x="581092" y="5494"/>
                  <a:pt x="582611" y="11611"/>
                </a:cubicBezTo>
                <a:cubicBezTo>
                  <a:pt x="584170" y="17768"/>
                  <a:pt x="580390" y="24002"/>
                  <a:pt x="574273" y="25521"/>
                </a:cubicBezTo>
                <a:cubicBezTo>
                  <a:pt x="451852" y="56224"/>
                  <a:pt x="338821" y="119071"/>
                  <a:pt x="247492" y="207244"/>
                </a:cubicBezTo>
                <a:cubicBezTo>
                  <a:pt x="104537" y="345211"/>
                  <a:pt x="25871" y="530635"/>
                  <a:pt x="25871" y="729346"/>
                </a:cubicBezTo>
                <a:cubicBezTo>
                  <a:pt x="25871" y="918316"/>
                  <a:pt x="98147" y="1097233"/>
                  <a:pt x="229413" y="1233174"/>
                </a:cubicBezTo>
                <a:lnTo>
                  <a:pt x="221932" y="1241941"/>
                </a:lnTo>
                <a:lnTo>
                  <a:pt x="213439" y="1249695"/>
                </a:lnTo>
                <a:close/>
              </a:path>
            </a:pathLst>
          </a:custGeom>
          <a:solidFill>
            <a:schemeClr val="accent2"/>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751" name="任意多边形: 形状 196"/>
          <p:cNvSpPr/>
          <p:nvPr/>
        </p:nvSpPr>
        <p:spPr>
          <a:xfrm>
            <a:off x="7719132" y="3066606"/>
            <a:ext cx="1207848" cy="1207848"/>
          </a:xfrm>
          <a:custGeom>
            <a:avLst/>
            <a:gdLst>
              <a:gd name="connsiteX0" fmla="*/ 1207186 w 1207847"/>
              <a:gd name="connsiteY0" fmla="*/ 605054 h 1207847"/>
              <a:gd name="connsiteX1" fmla="*/ 605054 w 1207847"/>
              <a:gd name="connsiteY1" fmla="*/ 1207186 h 1207847"/>
              <a:gd name="connsiteX2" fmla="*/ 2922 w 1207847"/>
              <a:gd name="connsiteY2" fmla="*/ 605054 h 1207847"/>
              <a:gd name="connsiteX3" fmla="*/ 605054 w 1207847"/>
              <a:gd name="connsiteY3" fmla="*/ 2922 h 1207847"/>
              <a:gd name="connsiteX4" fmla="*/ 1207186 w 1207847"/>
              <a:gd name="connsiteY4" fmla="*/ 605054 h 1207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847" h="1207847">
                <a:moveTo>
                  <a:pt x="1207186" y="605054"/>
                </a:moveTo>
                <a:cubicBezTo>
                  <a:pt x="1207186" y="937602"/>
                  <a:pt x="937602" y="1207186"/>
                  <a:pt x="605054" y="1207186"/>
                </a:cubicBezTo>
                <a:cubicBezTo>
                  <a:pt x="272506" y="1207186"/>
                  <a:pt x="2922" y="937602"/>
                  <a:pt x="2922" y="605054"/>
                </a:cubicBezTo>
                <a:cubicBezTo>
                  <a:pt x="2922" y="272506"/>
                  <a:pt x="272506" y="2922"/>
                  <a:pt x="605054" y="2922"/>
                </a:cubicBezTo>
                <a:cubicBezTo>
                  <a:pt x="937602" y="2922"/>
                  <a:pt x="1207186" y="272506"/>
                  <a:pt x="1207186" y="605054"/>
                </a:cubicBezTo>
                <a:close/>
              </a:path>
            </a:pathLst>
          </a:custGeom>
          <a:solidFill>
            <a:schemeClr val="accent2"/>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752" name="任意多边形: 形状 253"/>
          <p:cNvSpPr/>
          <p:nvPr/>
        </p:nvSpPr>
        <p:spPr>
          <a:xfrm>
            <a:off x="8309847" y="4123902"/>
            <a:ext cx="27274" cy="592235"/>
          </a:xfrm>
          <a:custGeom>
            <a:avLst/>
            <a:gdLst>
              <a:gd name="connsiteX0" fmla="*/ 14378 w 27273"/>
              <a:gd name="connsiteY0" fmla="*/ 591885 h 592235"/>
              <a:gd name="connsiteX1" fmla="*/ 2922 w 27273"/>
              <a:gd name="connsiteY1" fmla="*/ 580430 h 592235"/>
              <a:gd name="connsiteX2" fmla="*/ 2922 w 27273"/>
              <a:gd name="connsiteY2" fmla="*/ 14377 h 592235"/>
              <a:gd name="connsiteX3" fmla="*/ 14378 w 27273"/>
              <a:gd name="connsiteY3" fmla="*/ 2922 h 592235"/>
              <a:gd name="connsiteX4" fmla="*/ 25832 w 27273"/>
              <a:gd name="connsiteY4" fmla="*/ 14377 h 592235"/>
              <a:gd name="connsiteX5" fmla="*/ 25832 w 27273"/>
              <a:gd name="connsiteY5" fmla="*/ 580391 h 592235"/>
              <a:gd name="connsiteX6" fmla="*/ 14378 w 27273"/>
              <a:gd name="connsiteY6" fmla="*/ 591885 h 59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3" h="592235">
                <a:moveTo>
                  <a:pt x="14378" y="591885"/>
                </a:moveTo>
                <a:cubicBezTo>
                  <a:pt x="8027" y="591885"/>
                  <a:pt x="2922" y="586742"/>
                  <a:pt x="2922" y="580430"/>
                </a:cubicBezTo>
                <a:lnTo>
                  <a:pt x="2922" y="14377"/>
                </a:lnTo>
                <a:cubicBezTo>
                  <a:pt x="2922" y="8026"/>
                  <a:pt x="8066" y="2922"/>
                  <a:pt x="14378" y="2922"/>
                </a:cubicBezTo>
                <a:cubicBezTo>
                  <a:pt x="20728" y="2922"/>
                  <a:pt x="25832" y="8065"/>
                  <a:pt x="25832" y="14377"/>
                </a:cubicBezTo>
                <a:lnTo>
                  <a:pt x="25832" y="580391"/>
                </a:lnTo>
                <a:cubicBezTo>
                  <a:pt x="25832" y="586742"/>
                  <a:pt x="20689" y="591885"/>
                  <a:pt x="14378" y="591885"/>
                </a:cubicBezTo>
                <a:close/>
              </a:path>
            </a:pathLst>
          </a:custGeom>
          <a:solidFill>
            <a:schemeClr val="accent2"/>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753" name="任意多边形: 形状 254"/>
          <p:cNvSpPr/>
          <p:nvPr/>
        </p:nvSpPr>
        <p:spPr>
          <a:xfrm>
            <a:off x="8269521" y="4647017"/>
            <a:ext cx="109096" cy="109096"/>
          </a:xfrm>
          <a:custGeom>
            <a:avLst/>
            <a:gdLst>
              <a:gd name="connsiteX0" fmla="*/ 2922 w 109095"/>
              <a:gd name="connsiteY0" fmla="*/ 54704 h 109095"/>
              <a:gd name="connsiteX1" fmla="*/ 54704 w 109095"/>
              <a:gd name="connsiteY1" fmla="*/ 106486 h 109095"/>
              <a:gd name="connsiteX2" fmla="*/ 106447 w 109095"/>
              <a:gd name="connsiteY2" fmla="*/ 54704 h 109095"/>
              <a:gd name="connsiteX3" fmla="*/ 54704 w 109095"/>
              <a:gd name="connsiteY3" fmla="*/ 2922 h 109095"/>
              <a:gd name="connsiteX4" fmla="*/ 2922 w 109095"/>
              <a:gd name="connsiteY4" fmla="*/ 54704 h 109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95" h="109095">
                <a:moveTo>
                  <a:pt x="2922" y="54704"/>
                </a:moveTo>
                <a:cubicBezTo>
                  <a:pt x="2922" y="83303"/>
                  <a:pt x="26105" y="106486"/>
                  <a:pt x="54704" y="106486"/>
                </a:cubicBezTo>
                <a:cubicBezTo>
                  <a:pt x="83264" y="106486"/>
                  <a:pt x="106447" y="83303"/>
                  <a:pt x="106447" y="54704"/>
                </a:cubicBezTo>
                <a:cubicBezTo>
                  <a:pt x="106447" y="26105"/>
                  <a:pt x="83264" y="2922"/>
                  <a:pt x="54704" y="2922"/>
                </a:cubicBezTo>
                <a:cubicBezTo>
                  <a:pt x="26105" y="2961"/>
                  <a:pt x="2922" y="26105"/>
                  <a:pt x="2922" y="54704"/>
                </a:cubicBezTo>
                <a:close/>
              </a:path>
            </a:pathLst>
          </a:custGeom>
          <a:solidFill>
            <a:schemeClr val="accent2"/>
          </a:solidFill>
          <a:ln w="9525" cap="flat">
            <a:noFill/>
            <a:prstDash val="solid"/>
            <a:miter/>
          </a:ln>
        </p:spPr>
        <p:txBody>
          <a:bodyPr rtlCol="0" anchor="ctr"/>
          <a:lstStyle/>
          <a:p>
            <a:endParaRPr lang="zh-CN" altLang="en-US">
              <a:latin typeface="思源黑体 CN Bold" panose="020B0800000000000000" pitchFamily="34" charset="-122"/>
              <a:ea typeface="思源黑体 CN Bold" panose="020B0800000000000000" pitchFamily="34" charset="-122"/>
              <a:cs typeface="+mn-ea"/>
              <a:sym typeface="+mn-lt"/>
            </a:endParaRPr>
          </a:p>
        </p:txBody>
      </p:sp>
      <p:sp>
        <p:nvSpPr>
          <p:cNvPr id="1048754" name="任意多边形: 形状 317"/>
          <p:cNvSpPr/>
          <p:nvPr/>
        </p:nvSpPr>
        <p:spPr>
          <a:xfrm>
            <a:off x="8127229" y="3466716"/>
            <a:ext cx="405214" cy="405214"/>
          </a:xfrm>
          <a:custGeom>
            <a:avLst/>
            <a:gdLst>
              <a:gd name="connsiteX0" fmla="*/ 60860 w 405213"/>
              <a:gd name="connsiteY0" fmla="*/ 353588 h 405213"/>
              <a:gd name="connsiteX1" fmla="*/ 145994 w 405213"/>
              <a:gd name="connsiteY1" fmla="*/ 268454 h 405213"/>
              <a:gd name="connsiteX2" fmla="*/ 181801 w 405213"/>
              <a:gd name="connsiteY2" fmla="*/ 304261 h 405213"/>
              <a:gd name="connsiteX3" fmla="*/ 347159 w 405213"/>
              <a:gd name="connsiteY3" fmla="*/ 138981 h 405213"/>
              <a:gd name="connsiteX4" fmla="*/ 374705 w 405213"/>
              <a:gd name="connsiteY4" fmla="*/ 166527 h 405213"/>
              <a:gd name="connsiteX5" fmla="*/ 385459 w 405213"/>
              <a:gd name="connsiteY5" fmla="*/ 100641 h 405213"/>
              <a:gd name="connsiteX6" fmla="*/ 388576 w 405213"/>
              <a:gd name="connsiteY6" fmla="*/ 97524 h 405213"/>
              <a:gd name="connsiteX7" fmla="*/ 386317 w 405213"/>
              <a:gd name="connsiteY7" fmla="*/ 95303 h 405213"/>
              <a:gd name="connsiteX8" fmla="*/ 394343 w 405213"/>
              <a:gd name="connsiteY8" fmla="*/ 46054 h 405213"/>
              <a:gd name="connsiteX9" fmla="*/ 273909 w 405213"/>
              <a:gd name="connsiteY9" fmla="*/ 65730 h 405213"/>
              <a:gd name="connsiteX10" fmla="*/ 304962 w 405213"/>
              <a:gd name="connsiteY10" fmla="*/ 96745 h 405213"/>
              <a:gd name="connsiteX11" fmla="*/ 181801 w 405213"/>
              <a:gd name="connsiteY11" fmla="*/ 219867 h 405213"/>
              <a:gd name="connsiteX12" fmla="*/ 145994 w 405213"/>
              <a:gd name="connsiteY12" fmla="*/ 184060 h 405213"/>
              <a:gd name="connsiteX13" fmla="*/ 55133 w 405213"/>
              <a:gd name="connsiteY13" fmla="*/ 274922 h 405213"/>
              <a:gd name="connsiteX14" fmla="*/ 55133 w 405213"/>
              <a:gd name="connsiteY14" fmla="*/ 2922 h 405213"/>
              <a:gd name="connsiteX15" fmla="*/ 2922 w 405213"/>
              <a:gd name="connsiteY15" fmla="*/ 2922 h 405213"/>
              <a:gd name="connsiteX16" fmla="*/ 2922 w 405213"/>
              <a:gd name="connsiteY16" fmla="*/ 353588 h 405213"/>
              <a:gd name="connsiteX17" fmla="*/ 2922 w 405213"/>
              <a:gd name="connsiteY17" fmla="*/ 405798 h 405213"/>
              <a:gd name="connsiteX18" fmla="*/ 55133 w 405213"/>
              <a:gd name="connsiteY18" fmla="*/ 405798 h 405213"/>
              <a:gd name="connsiteX19" fmla="*/ 405799 w 405213"/>
              <a:gd name="connsiteY19" fmla="*/ 405798 h 405213"/>
              <a:gd name="connsiteX20" fmla="*/ 405799 w 405213"/>
              <a:gd name="connsiteY20" fmla="*/ 353588 h 40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5213" h="405213">
                <a:moveTo>
                  <a:pt x="60860" y="353588"/>
                </a:moveTo>
                <a:lnTo>
                  <a:pt x="145994" y="268454"/>
                </a:lnTo>
                <a:lnTo>
                  <a:pt x="181801" y="304261"/>
                </a:lnTo>
                <a:lnTo>
                  <a:pt x="347159" y="138981"/>
                </a:lnTo>
                <a:lnTo>
                  <a:pt x="374705" y="166527"/>
                </a:lnTo>
                <a:lnTo>
                  <a:pt x="385459" y="100641"/>
                </a:lnTo>
                <a:lnTo>
                  <a:pt x="388576" y="97524"/>
                </a:lnTo>
                <a:lnTo>
                  <a:pt x="386317" y="95303"/>
                </a:lnTo>
                <a:lnTo>
                  <a:pt x="394343" y="46054"/>
                </a:lnTo>
                <a:lnTo>
                  <a:pt x="273909" y="65730"/>
                </a:lnTo>
                <a:lnTo>
                  <a:pt x="304962" y="96745"/>
                </a:lnTo>
                <a:lnTo>
                  <a:pt x="181801" y="219867"/>
                </a:lnTo>
                <a:lnTo>
                  <a:pt x="145994" y="184060"/>
                </a:lnTo>
                <a:lnTo>
                  <a:pt x="55133" y="274922"/>
                </a:lnTo>
                <a:lnTo>
                  <a:pt x="55133" y="2922"/>
                </a:lnTo>
                <a:lnTo>
                  <a:pt x="2922" y="2922"/>
                </a:lnTo>
                <a:lnTo>
                  <a:pt x="2922" y="353588"/>
                </a:lnTo>
                <a:lnTo>
                  <a:pt x="2922" y="405798"/>
                </a:lnTo>
                <a:lnTo>
                  <a:pt x="55133" y="405798"/>
                </a:lnTo>
                <a:lnTo>
                  <a:pt x="405799" y="405798"/>
                </a:lnTo>
                <a:lnTo>
                  <a:pt x="405799" y="353588"/>
                </a:lnTo>
                <a:close/>
              </a:path>
            </a:pathLst>
          </a:custGeom>
          <a:solidFill>
            <a:srgbClr val="FFFFFF"/>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755" name="文本框"/>
          <p:cNvSpPr/>
          <p:nvPr/>
        </p:nvSpPr>
        <p:spPr>
          <a:xfrm>
            <a:off x="494514" y="1475399"/>
            <a:ext cx="2263140" cy="52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lvl="0" algn="ctr">
              <a:buClrTx/>
              <a:buSzTx/>
              <a:buFontTx/>
            </a:pPr>
            <a:r>
              <a:rPr lang="zh-CN" altLang="en-US" sz="200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mn-ea"/>
              </a:rPr>
              <a:t>点击添加标题</a:t>
            </a:r>
            <a:endParaRPr kumimoji="1"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汉仪雅酷黑 75W" panose="020B0804020202020204" charset="-122"/>
              <a:sym typeface="Arial" panose="020B0604020202020204" pitchFamily="34" charset="0"/>
            </a:endParaRPr>
          </a:p>
        </p:txBody>
      </p:sp>
      <p:sp>
        <p:nvSpPr>
          <p:cNvPr id="1048756" name="文本框"/>
          <p:cNvSpPr/>
          <p:nvPr/>
        </p:nvSpPr>
        <p:spPr>
          <a:xfrm>
            <a:off x="336082" y="1791629"/>
            <a:ext cx="2580005" cy="755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defTabSz="913765" fontAlgn="auto">
              <a:lnSpc>
                <a:spcPct val="130000"/>
              </a:lnSpc>
              <a:buSzPct val="25000"/>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单击此处输入你的正文，请尽量言简意赅的阐述观点</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757" name="文本框"/>
          <p:cNvSpPr/>
          <p:nvPr/>
        </p:nvSpPr>
        <p:spPr>
          <a:xfrm>
            <a:off x="4964429" y="1475399"/>
            <a:ext cx="2263140" cy="52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lvl="0" algn="ctr">
              <a:buClrTx/>
              <a:buSzTx/>
              <a:buFontTx/>
            </a:pPr>
            <a:r>
              <a:rPr lang="zh-CN" altLang="en-US" sz="200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mn-ea"/>
              </a:rPr>
              <a:t>点击添加标题</a:t>
            </a:r>
            <a:endParaRPr kumimoji="1"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汉仪雅酷黑 75W" panose="020B0804020202020204" charset="-122"/>
              <a:sym typeface="Arial" panose="020B0604020202020204" pitchFamily="34" charset="0"/>
            </a:endParaRPr>
          </a:p>
        </p:txBody>
      </p:sp>
      <p:sp>
        <p:nvSpPr>
          <p:cNvPr id="1048758" name="文本框"/>
          <p:cNvSpPr/>
          <p:nvPr/>
        </p:nvSpPr>
        <p:spPr>
          <a:xfrm>
            <a:off x="4805997" y="1791629"/>
            <a:ext cx="2580005" cy="755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defTabSz="913765" fontAlgn="auto">
              <a:lnSpc>
                <a:spcPct val="130000"/>
              </a:lnSpc>
              <a:buSzPct val="25000"/>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单击此处输入你的正文，请尽量言简意赅的阐述观点</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759" name="文本框"/>
          <p:cNvSpPr/>
          <p:nvPr/>
        </p:nvSpPr>
        <p:spPr>
          <a:xfrm>
            <a:off x="9370824" y="1475399"/>
            <a:ext cx="2263140" cy="52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lvl="0" algn="ctr">
              <a:buClrTx/>
              <a:buSzTx/>
              <a:buFontTx/>
            </a:pPr>
            <a:r>
              <a:rPr lang="zh-CN" altLang="en-US" sz="200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mn-ea"/>
              </a:rPr>
              <a:t>点击添加标题</a:t>
            </a:r>
            <a:endParaRPr kumimoji="1"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汉仪雅酷黑 75W" panose="020B0804020202020204" charset="-122"/>
              <a:sym typeface="Arial" panose="020B0604020202020204" pitchFamily="34" charset="0"/>
            </a:endParaRPr>
          </a:p>
        </p:txBody>
      </p:sp>
      <p:sp>
        <p:nvSpPr>
          <p:cNvPr id="1048760" name="文本框"/>
          <p:cNvSpPr/>
          <p:nvPr/>
        </p:nvSpPr>
        <p:spPr>
          <a:xfrm>
            <a:off x="9212392" y="1791629"/>
            <a:ext cx="2580005" cy="755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defTabSz="913765" fontAlgn="auto">
              <a:lnSpc>
                <a:spcPct val="130000"/>
              </a:lnSpc>
              <a:buSzPct val="25000"/>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单击此处输入你的正文，请尽量言简意赅的阐述观点</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761" name="文本框"/>
          <p:cNvSpPr/>
          <p:nvPr/>
        </p:nvSpPr>
        <p:spPr>
          <a:xfrm>
            <a:off x="2759046" y="4791493"/>
            <a:ext cx="2263140" cy="52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lvl="0" algn="ctr">
              <a:buClrTx/>
              <a:buSzTx/>
              <a:buFontTx/>
            </a:pPr>
            <a:r>
              <a:rPr lang="zh-CN" altLang="en-US" sz="200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mn-ea"/>
              </a:rPr>
              <a:t>点击添加标题</a:t>
            </a:r>
            <a:endParaRPr kumimoji="1"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汉仪雅酷黑 75W" panose="020B0804020202020204" charset="-122"/>
              <a:sym typeface="Arial" panose="020B0604020202020204" pitchFamily="34" charset="0"/>
            </a:endParaRPr>
          </a:p>
        </p:txBody>
      </p:sp>
      <p:sp>
        <p:nvSpPr>
          <p:cNvPr id="1048762" name="文本框"/>
          <p:cNvSpPr/>
          <p:nvPr/>
        </p:nvSpPr>
        <p:spPr>
          <a:xfrm>
            <a:off x="2600614" y="5107723"/>
            <a:ext cx="2580005" cy="755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defTabSz="913765" fontAlgn="auto">
              <a:lnSpc>
                <a:spcPct val="130000"/>
              </a:lnSpc>
              <a:buSzPct val="25000"/>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单击此处输入你的正文，请尽量言简意赅的阐述观点</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763" name="文本框"/>
          <p:cNvSpPr/>
          <p:nvPr/>
        </p:nvSpPr>
        <p:spPr>
          <a:xfrm>
            <a:off x="7165441" y="4791493"/>
            <a:ext cx="2263140" cy="52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lvl="0" algn="ctr">
              <a:buClrTx/>
              <a:buSzTx/>
              <a:buFontTx/>
            </a:pPr>
            <a:r>
              <a:rPr lang="zh-CN" altLang="en-US" sz="200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mn-ea"/>
              </a:rPr>
              <a:t>点击添加标题</a:t>
            </a:r>
            <a:endParaRPr kumimoji="1"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汉仪雅酷黑 75W" panose="020B0804020202020204" charset="-122"/>
              <a:sym typeface="Arial" panose="020B0604020202020204" pitchFamily="34" charset="0"/>
            </a:endParaRPr>
          </a:p>
        </p:txBody>
      </p:sp>
      <p:sp>
        <p:nvSpPr>
          <p:cNvPr id="1048764" name="文本框"/>
          <p:cNvSpPr/>
          <p:nvPr/>
        </p:nvSpPr>
        <p:spPr>
          <a:xfrm>
            <a:off x="7007009" y="5107723"/>
            <a:ext cx="2580005" cy="755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defTabSz="913765" fontAlgn="auto">
              <a:lnSpc>
                <a:spcPct val="130000"/>
              </a:lnSpc>
              <a:buSzPct val="25000"/>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单击此处输入你的正文，请尽量言简意赅的阐述观点</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765" name="文本框1"/>
          <p:cNvSpPr txBox="1"/>
          <p:nvPr>
            <p:custDataLst>
              <p:tags r:id="rId1"/>
            </p:custDataLst>
          </p:nvPr>
        </p:nvSpPr>
        <p:spPr>
          <a:xfrm>
            <a:off x="5080338" y="369508"/>
            <a:ext cx="2031325" cy="461665"/>
          </a:xfrm>
          <a:prstGeom prst="rect">
            <a:avLst/>
          </a:prstGeom>
          <a:noFill/>
        </p:spPr>
        <p:txBody>
          <a:bodyPr wrap="none" rtlCol="0">
            <a:spAutoFit/>
          </a:bodyPr>
          <a:lstStyle/>
          <a:p>
            <a:pPr algn="ctr"/>
            <a:r>
              <a:rPr lang="zh-CN" altLang="en-US" sz="2400" dirty="0">
                <a:solidFill>
                  <a:schemeClr val="tx1">
                    <a:lumMod val="65000"/>
                    <a:lumOff val="35000"/>
                  </a:schemeClr>
                </a:solidFill>
                <a:latin typeface="思源黑体 CN Bold" panose="020B0800000000000000" pitchFamily="34" charset="-122"/>
                <a:ea typeface="思源黑体 CN Bold" panose="020B0800000000000000" pitchFamily="34" charset="-122"/>
              </a:rPr>
              <a:t>工作完成情况</a:t>
            </a:r>
            <a:endParaRPr lang="zh-CN" altLang="en-US" sz="24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cxnSp>
        <p:nvCxnSpPr>
          <p:cNvPr id="3145740" name="直接连接符 47"/>
          <p:cNvCxnSpPr/>
          <p:nvPr/>
        </p:nvCxnSpPr>
        <p:spPr>
          <a:xfrm rot="16200000" flipV="1">
            <a:off x="6097813" y="-87651"/>
            <a:ext cx="0" cy="1837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766" name="矩形: 圆角 48"/>
          <p:cNvSpPr/>
          <p:nvPr/>
        </p:nvSpPr>
        <p:spPr>
          <a:xfrm rot="10800000" flipV="1">
            <a:off x="5833660" y="785453"/>
            <a:ext cx="528305"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7" name="图片 14" descr="男人拿着笔记本电脑的桌子前  中度可信度描述已自动生成"/>
          <p:cNvPicPr>
            <a:picLocks noChangeAspect="1"/>
          </p:cNvPicPr>
          <p:nvPr/>
        </p:nvPicPr>
        <p:blipFill>
          <a:blip r:embed="rId1" cstate="screen"/>
          <a:srcRect/>
          <a:stretch>
            <a:fillRect/>
          </a:stretch>
        </p:blipFill>
        <p:spPr>
          <a:xfrm>
            <a:off x="922020" y="2069465"/>
            <a:ext cx="3778886" cy="3778885"/>
          </a:xfrm>
          <a:custGeom>
            <a:avLst/>
            <a:gdLst>
              <a:gd name="connsiteX0" fmla="*/ 1889443 w 3778886"/>
              <a:gd name="connsiteY0" fmla="*/ 0 h 3778885"/>
              <a:gd name="connsiteX1" fmla="*/ 3778886 w 3778886"/>
              <a:gd name="connsiteY1" fmla="*/ 1889443 h 3778885"/>
              <a:gd name="connsiteX2" fmla="*/ 2082628 w 3778886"/>
              <a:gd name="connsiteY2" fmla="*/ 3769131 h 3778885"/>
              <a:gd name="connsiteX3" fmla="*/ 1889463 w 3778886"/>
              <a:gd name="connsiteY3" fmla="*/ 3778885 h 3778885"/>
              <a:gd name="connsiteX4" fmla="*/ 1889423 w 3778886"/>
              <a:gd name="connsiteY4" fmla="*/ 3778885 h 3778885"/>
              <a:gd name="connsiteX5" fmla="*/ 1696259 w 3778886"/>
              <a:gd name="connsiteY5" fmla="*/ 3769131 h 3778885"/>
              <a:gd name="connsiteX6" fmla="*/ 0 w 3778886"/>
              <a:gd name="connsiteY6" fmla="*/ 1889443 h 3778885"/>
              <a:gd name="connsiteX7" fmla="*/ 1889443 w 3778886"/>
              <a:gd name="connsiteY7" fmla="*/ 0 h 377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8886" h="3778885">
                <a:moveTo>
                  <a:pt x="1889443" y="0"/>
                </a:moveTo>
                <a:cubicBezTo>
                  <a:pt x="2932954" y="0"/>
                  <a:pt x="3778886" y="845932"/>
                  <a:pt x="3778886" y="1889443"/>
                </a:cubicBezTo>
                <a:cubicBezTo>
                  <a:pt x="3778886" y="2867735"/>
                  <a:pt x="3035391" y="3672373"/>
                  <a:pt x="2082628" y="3769131"/>
                </a:cubicBezTo>
                <a:lnTo>
                  <a:pt x="1889463" y="3778885"/>
                </a:lnTo>
                <a:lnTo>
                  <a:pt x="1889423" y="3778885"/>
                </a:lnTo>
                <a:lnTo>
                  <a:pt x="1696259" y="3769131"/>
                </a:lnTo>
                <a:cubicBezTo>
                  <a:pt x="743495" y="3672373"/>
                  <a:pt x="0" y="2867735"/>
                  <a:pt x="0" y="1889443"/>
                </a:cubicBezTo>
                <a:cubicBezTo>
                  <a:pt x="0" y="845932"/>
                  <a:pt x="845932" y="0"/>
                  <a:pt x="1889443" y="0"/>
                </a:cubicBezTo>
                <a:close/>
              </a:path>
            </a:pathLst>
          </a:custGeom>
        </p:spPr>
      </p:pic>
      <p:sp>
        <p:nvSpPr>
          <p:cNvPr id="1048767" name="文本框"/>
          <p:cNvSpPr/>
          <p:nvPr/>
        </p:nvSpPr>
        <p:spPr bwMode="auto">
          <a:xfrm>
            <a:off x="3502025" y="1875790"/>
            <a:ext cx="1481455" cy="1481455"/>
          </a:xfrm>
          <a:prstGeom prst="donut">
            <a:avLst>
              <a:gd name="adj" fmla="val 196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latin typeface="思源黑体 CN Bold" panose="020B0800000000000000" pitchFamily="34" charset="-122"/>
              <a:ea typeface="思源黑体 CN Bold" panose="020B0800000000000000" pitchFamily="34" charset="-122"/>
              <a:cs typeface="+mn-ea"/>
              <a:sym typeface="+mn-ea"/>
            </a:endParaRPr>
          </a:p>
        </p:txBody>
      </p:sp>
      <p:sp>
        <p:nvSpPr>
          <p:cNvPr id="1048768" name="文本框"/>
          <p:cNvSpPr/>
          <p:nvPr/>
        </p:nvSpPr>
        <p:spPr bwMode="auto">
          <a:xfrm>
            <a:off x="1150620" y="5019040"/>
            <a:ext cx="715645" cy="7156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latin typeface="思源黑体 CN Bold" panose="020B0800000000000000" pitchFamily="34" charset="-122"/>
              <a:ea typeface="思源黑体 CN Bold" panose="020B0800000000000000" pitchFamily="34" charset="-122"/>
              <a:cs typeface="+mn-ea"/>
              <a:sym typeface="+mn-ea"/>
            </a:endParaRPr>
          </a:p>
        </p:txBody>
      </p:sp>
      <p:sp>
        <p:nvSpPr>
          <p:cNvPr id="1048769" name="文本框"/>
          <p:cNvSpPr txBox="1"/>
          <p:nvPr/>
        </p:nvSpPr>
        <p:spPr>
          <a:xfrm flipH="1">
            <a:off x="5836285" y="2351405"/>
            <a:ext cx="5682615" cy="1306195"/>
          </a:xfrm>
          <a:prstGeom prst="round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b="1">
                <a:latin typeface="Arial" panose="020B0604020202020204" pitchFamily="34" charset="0"/>
                <a:ea typeface="微软雅黑" panose="020B0503020204020204"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1217930" rtl="0" eaLnBrk="1" fontAlgn="auto" latinLnBrk="0" hangingPunct="1">
              <a:lnSpc>
                <a:spcPct val="150000"/>
              </a:lnSpc>
              <a:spcBef>
                <a:spcPts val="0"/>
              </a:spcBef>
              <a:spcAft>
                <a:spcPts val="0"/>
              </a:spcAft>
              <a:buClrTx/>
              <a:buSzTx/>
              <a:buFontTx/>
              <a:buNone/>
            </a:pPr>
            <a:endParaRPr lang="en-US" altLang="zh-CN" sz="1200" b="0" dirty="0">
              <a:solidFill>
                <a:schemeClr val="tx1"/>
              </a:solidFill>
              <a:latin typeface="思源黑体 CN Light" panose="020B0300000000000000" pitchFamily="34" charset="-122"/>
              <a:ea typeface="思源黑体 CN Light" panose="020B0300000000000000" pitchFamily="34" charset="-122"/>
              <a:sym typeface="Arial" panose="020B0604020202020204" pitchFamily="34" charset="0"/>
            </a:endParaRPr>
          </a:p>
        </p:txBody>
      </p:sp>
      <p:sp>
        <p:nvSpPr>
          <p:cNvPr id="1048770" name="文本框"/>
          <p:cNvSpPr/>
          <p:nvPr/>
        </p:nvSpPr>
        <p:spPr bwMode="auto">
          <a:xfrm>
            <a:off x="5656580" y="2171700"/>
            <a:ext cx="360045" cy="3600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latin typeface="思源黑体 CN Bold" panose="020B0800000000000000" pitchFamily="34" charset="-122"/>
              <a:ea typeface="思源黑体 CN Bold" panose="020B0800000000000000" pitchFamily="34" charset="-122"/>
              <a:cs typeface="+mn-ea"/>
              <a:sym typeface="Arial" panose="020B0604020202020204" pitchFamily="34" charset="0"/>
            </a:endParaRPr>
          </a:p>
        </p:txBody>
      </p:sp>
      <p:sp>
        <p:nvSpPr>
          <p:cNvPr id="1048771" name="文本框"/>
          <p:cNvSpPr/>
          <p:nvPr/>
        </p:nvSpPr>
        <p:spPr>
          <a:xfrm>
            <a:off x="5755005" y="2297430"/>
            <a:ext cx="162560" cy="109220"/>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dirty="0">
              <a:latin typeface="思源黑体 CN Light" panose="020B0300000000000000" pitchFamily="34" charset="-122"/>
              <a:ea typeface="思源黑体 CN Light" panose="020B0300000000000000" pitchFamily="34" charset="-122"/>
              <a:cs typeface="汉仪正圆-45W" panose="00020600040101010101" charset="-122"/>
              <a:sym typeface="Arial" panose="020B0604020202020204" pitchFamily="34" charset="0"/>
            </a:endParaRPr>
          </a:p>
        </p:txBody>
      </p:sp>
      <p:sp>
        <p:nvSpPr>
          <p:cNvPr id="1048772" name="文本框"/>
          <p:cNvSpPr txBox="1"/>
          <p:nvPr/>
        </p:nvSpPr>
        <p:spPr>
          <a:xfrm>
            <a:off x="5564618" y="1469753"/>
            <a:ext cx="3726180" cy="523220"/>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pPr>
            <a:r>
              <a:rPr kumimoji="0" lang="zh-CN" altLang="en-US" sz="2800" b="1" i="0" u="none" strike="noStrike" kern="1200" cap="none" spc="0" normalizeH="0" baseline="0" noProof="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汉仪正圆-45W" panose="00020600040101010101" charset="-122"/>
                <a:sym typeface="+mn-ea"/>
              </a:rPr>
              <a:t>点击添加标题</a:t>
            </a:r>
            <a:endParaRPr kumimoji="0" lang="en-US" altLang="zh-CN" sz="28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汉仪正圆-45W" panose="00020600040101010101" charset="-122"/>
              <a:sym typeface="+mn-ea"/>
            </a:endParaRPr>
          </a:p>
        </p:txBody>
      </p:sp>
      <p:sp>
        <p:nvSpPr>
          <p:cNvPr id="1048773" name="文本框 3"/>
          <p:cNvSpPr txBox="1"/>
          <p:nvPr/>
        </p:nvSpPr>
        <p:spPr>
          <a:xfrm>
            <a:off x="5941630" y="2531745"/>
            <a:ext cx="5471924" cy="1026563"/>
          </a:xfrm>
          <a:prstGeom prst="rect">
            <a:avLst/>
          </a:prstGeom>
          <a:noFill/>
        </p:spPr>
        <p:txBody>
          <a:bodyPr wrap="square" rtlCol="0">
            <a:spAutoFit/>
          </a:bodyPr>
          <a:lstStyle/>
          <a:p>
            <a:pPr>
              <a:lnSpc>
                <a:spcPct val="130000"/>
              </a:lnSpc>
            </a:pPr>
            <a:r>
              <a:rPr lang="zh-CN" altLang="en-US" sz="16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rPr>
              <a:t>单击此处输入你的正文，为了最终演示发布的良好效果，请尽量言简意赅的阐述观点。以便观者可以准确理解您所传达的信息</a:t>
            </a:r>
            <a:endParaRPr lang="zh-CN" altLang="en-US" sz="16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774" name="文本框"/>
          <p:cNvSpPr txBox="1"/>
          <p:nvPr/>
        </p:nvSpPr>
        <p:spPr>
          <a:xfrm flipH="1">
            <a:off x="5836285" y="4428490"/>
            <a:ext cx="5682615" cy="1306195"/>
          </a:xfrm>
          <a:prstGeom prst="round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b="1">
                <a:latin typeface="Arial" panose="020B0604020202020204" pitchFamily="34" charset="0"/>
                <a:ea typeface="微软雅黑" panose="020B0503020204020204"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1217930" rtl="0" eaLnBrk="1" fontAlgn="auto" latinLnBrk="0" hangingPunct="1">
              <a:lnSpc>
                <a:spcPct val="150000"/>
              </a:lnSpc>
              <a:spcBef>
                <a:spcPts val="0"/>
              </a:spcBef>
              <a:spcAft>
                <a:spcPts val="0"/>
              </a:spcAft>
              <a:buClrTx/>
              <a:buSzTx/>
              <a:buFontTx/>
              <a:buNone/>
            </a:pPr>
            <a:endParaRPr lang="en-US" altLang="zh-CN" sz="1200" b="0" dirty="0">
              <a:solidFill>
                <a:schemeClr val="tx1"/>
              </a:solidFill>
              <a:latin typeface="思源黑体 CN Light" panose="020B0300000000000000" pitchFamily="34" charset="-122"/>
              <a:ea typeface="思源黑体 CN Light" panose="020B0300000000000000" pitchFamily="34" charset="-122"/>
              <a:sym typeface="Arial" panose="020B0604020202020204" pitchFamily="34" charset="0"/>
            </a:endParaRPr>
          </a:p>
        </p:txBody>
      </p:sp>
      <p:sp>
        <p:nvSpPr>
          <p:cNvPr id="1048775" name="文本框"/>
          <p:cNvSpPr/>
          <p:nvPr/>
        </p:nvSpPr>
        <p:spPr bwMode="auto">
          <a:xfrm>
            <a:off x="5656580" y="4248785"/>
            <a:ext cx="360045" cy="3600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latin typeface="思源黑体 CN Bold" panose="020B0800000000000000" pitchFamily="34" charset="-122"/>
              <a:ea typeface="思源黑体 CN Bold" panose="020B0800000000000000" pitchFamily="34" charset="-122"/>
              <a:cs typeface="+mn-ea"/>
              <a:sym typeface="Arial" panose="020B0604020202020204" pitchFamily="34" charset="0"/>
            </a:endParaRPr>
          </a:p>
        </p:txBody>
      </p:sp>
      <p:sp>
        <p:nvSpPr>
          <p:cNvPr id="1048776" name="文本框"/>
          <p:cNvSpPr/>
          <p:nvPr/>
        </p:nvSpPr>
        <p:spPr>
          <a:xfrm>
            <a:off x="5755005" y="4374515"/>
            <a:ext cx="162560" cy="109220"/>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dirty="0">
              <a:latin typeface="思源黑体 CN Light" panose="020B0300000000000000" pitchFamily="34" charset="-122"/>
              <a:ea typeface="思源黑体 CN Light" panose="020B0300000000000000" pitchFamily="34" charset="-122"/>
              <a:cs typeface="汉仪正圆-45W" panose="00020600040101010101" charset="-122"/>
              <a:sym typeface="Arial" panose="020B0604020202020204" pitchFamily="34" charset="0"/>
            </a:endParaRPr>
          </a:p>
        </p:txBody>
      </p:sp>
      <p:sp>
        <p:nvSpPr>
          <p:cNvPr id="1048777" name="文本框 12"/>
          <p:cNvSpPr txBox="1"/>
          <p:nvPr/>
        </p:nvSpPr>
        <p:spPr>
          <a:xfrm>
            <a:off x="5941630" y="4608830"/>
            <a:ext cx="5471924" cy="1026563"/>
          </a:xfrm>
          <a:prstGeom prst="rect">
            <a:avLst/>
          </a:prstGeom>
          <a:noFill/>
        </p:spPr>
        <p:txBody>
          <a:bodyPr wrap="square" rtlCol="0">
            <a:spAutoFit/>
          </a:bodyPr>
          <a:lstStyle/>
          <a:p>
            <a:pPr>
              <a:lnSpc>
                <a:spcPct val="130000"/>
              </a:lnSpc>
            </a:pPr>
            <a:r>
              <a:rPr lang="zh-CN" altLang="en-US" sz="16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rPr>
              <a:t>单击此处输入你的正文，为了最终演示发布的良好效果，请尽量言简意赅的阐述观点。以便观者可以准确理解您所传达的信息</a:t>
            </a:r>
            <a:endParaRPr lang="zh-CN" altLang="en-US" sz="16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778" name="文本框1"/>
          <p:cNvSpPr txBox="1"/>
          <p:nvPr>
            <p:custDataLst>
              <p:tags r:id="rId2"/>
            </p:custDataLst>
          </p:nvPr>
        </p:nvSpPr>
        <p:spPr>
          <a:xfrm>
            <a:off x="5080338" y="369508"/>
            <a:ext cx="2031325" cy="461665"/>
          </a:xfrm>
          <a:prstGeom prst="rect">
            <a:avLst/>
          </a:prstGeom>
          <a:noFill/>
        </p:spPr>
        <p:txBody>
          <a:bodyPr wrap="none" rtlCol="0">
            <a:spAutoFit/>
          </a:bodyPr>
          <a:lstStyle/>
          <a:p>
            <a:pPr algn="ctr"/>
            <a:r>
              <a:rPr lang="zh-CN" altLang="en-US" sz="2400">
                <a:solidFill>
                  <a:schemeClr val="tx1">
                    <a:lumMod val="65000"/>
                    <a:lumOff val="35000"/>
                  </a:schemeClr>
                </a:solidFill>
                <a:latin typeface="思源黑体 CN Bold" panose="020B0800000000000000" pitchFamily="34" charset="-122"/>
                <a:ea typeface="思源黑体 CN Bold" panose="020B0800000000000000" pitchFamily="34" charset="-122"/>
              </a:rPr>
              <a:t>工作完成情况</a:t>
            </a:r>
            <a:endParaRPr lang="zh-CN" altLang="en-US" sz="240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cxnSp>
        <p:nvCxnSpPr>
          <p:cNvPr id="3145741" name="直接连接符 16"/>
          <p:cNvCxnSpPr/>
          <p:nvPr/>
        </p:nvCxnSpPr>
        <p:spPr>
          <a:xfrm rot="16200000" flipV="1">
            <a:off x="6097813" y="-87651"/>
            <a:ext cx="0" cy="1837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779" name="矩形: 圆角 17"/>
          <p:cNvSpPr/>
          <p:nvPr/>
        </p:nvSpPr>
        <p:spPr>
          <a:xfrm rot="10800000" flipV="1">
            <a:off x="5833660" y="785453"/>
            <a:ext cx="528305"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0" name="文本框"/>
          <p:cNvSpPr txBox="1">
            <a:spLocks noChangeAspect="1"/>
          </p:cNvSpPr>
          <p:nvPr/>
        </p:nvSpPr>
        <p:spPr>
          <a:xfrm>
            <a:off x="1910080" y="4268470"/>
            <a:ext cx="539750" cy="53975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a:latin typeface="思源黑体 CN Bold" panose="020B0800000000000000" pitchFamily="34" charset="-122"/>
                <a:ea typeface="思源黑体 CN Bold" panose="020B0800000000000000" pitchFamily="34" charset="-122"/>
                <a:sym typeface="Arial" panose="020B0604020202020204" pitchFamily="34" charset="0"/>
              </a:rPr>
              <a:t>1</a:t>
            </a:r>
            <a:endParaRPr lang="en-US" altLang="zh-CN" dirty="0">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1048781" name="文本框"/>
          <p:cNvSpPr txBox="1"/>
          <p:nvPr/>
        </p:nvSpPr>
        <p:spPr>
          <a:xfrm>
            <a:off x="1318181" y="3353435"/>
            <a:ext cx="1723549" cy="400110"/>
          </a:xfrm>
          <a:prstGeom prst="rect">
            <a:avLst/>
          </a:prstGeom>
          <a:noFill/>
        </p:spPr>
        <p:txBody>
          <a:bodyPr wrap="none" lIns="91440" tIns="45720" rIns="91440" bIns="45720" rtlCol="0" anchor="t" anchorCtr="0">
            <a:spAutoFit/>
            <a:scene3d>
              <a:camera prst="orthographicFront"/>
              <a:lightRig rig="threePt" dir="t"/>
            </a:scene3d>
            <a:sp3d contourW="12700"/>
          </a:bodyPr>
          <a:lstStyle/>
          <a:p>
            <a:pPr lvl="0" algn="ctr" defTabSz="600710">
              <a:spcBef>
                <a:spcPts val="0"/>
              </a:spcBef>
              <a:spcAft>
                <a:spcPts val="0"/>
              </a:spcAft>
              <a:buClrTx/>
              <a:buSzTx/>
              <a:buFontTx/>
            </a:pPr>
            <a:r>
              <a:rPr lang="zh-CN" altLang="en-US" sz="2000" noProof="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mn-ea"/>
                <a:sym typeface="+mn-ea"/>
              </a:rPr>
              <a:t>点击添加标题</a:t>
            </a:r>
            <a:endParaRPr lang="zh-CN" altLang="en-US" sz="200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mn-ea"/>
              <a:sym typeface="+mn-ea"/>
            </a:endParaRPr>
          </a:p>
        </p:txBody>
      </p:sp>
      <p:sp>
        <p:nvSpPr>
          <p:cNvPr id="1048782" name="文本框"/>
          <p:cNvSpPr txBox="1">
            <a:spLocks noChangeAspect="1"/>
          </p:cNvSpPr>
          <p:nvPr/>
        </p:nvSpPr>
        <p:spPr>
          <a:xfrm>
            <a:off x="9467850" y="4268470"/>
            <a:ext cx="539750" cy="53975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latin typeface="思源黑体 CN Bold" panose="020B0800000000000000" pitchFamily="34" charset="-122"/>
                <a:ea typeface="思源黑体 CN Bold" panose="020B0800000000000000" pitchFamily="34" charset="-122"/>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a:sym typeface="Arial" panose="020B0604020202020204" pitchFamily="34" charset="0"/>
              </a:rPr>
              <a:t>2</a:t>
            </a:r>
            <a:endParaRPr lang="en-US" altLang="zh-CN" dirty="0">
              <a:sym typeface="Arial" panose="020B0604020202020204" pitchFamily="34" charset="0"/>
            </a:endParaRPr>
          </a:p>
        </p:txBody>
      </p:sp>
      <p:sp>
        <p:nvSpPr>
          <p:cNvPr id="1048783" name="文本框"/>
          <p:cNvSpPr txBox="1"/>
          <p:nvPr/>
        </p:nvSpPr>
        <p:spPr>
          <a:xfrm>
            <a:off x="8875951" y="3353435"/>
            <a:ext cx="1723549" cy="400110"/>
          </a:xfrm>
          <a:prstGeom prst="rect">
            <a:avLst/>
          </a:prstGeom>
          <a:noFill/>
        </p:spPr>
        <p:txBody>
          <a:bodyPr wrap="none" lIns="91440" tIns="45720" rIns="91440" bIns="45720" rtlCol="0" anchor="t" anchorCtr="0">
            <a:spAutoFit/>
            <a:scene3d>
              <a:camera prst="orthographicFront"/>
              <a:lightRig rig="threePt" dir="t"/>
            </a:scene3d>
            <a:sp3d contourW="12700"/>
          </a:bodyPr>
          <a:lstStyle/>
          <a:p>
            <a:pPr lvl="0" algn="ctr" defTabSz="600710">
              <a:spcBef>
                <a:spcPts val="0"/>
              </a:spcBef>
              <a:spcAft>
                <a:spcPts val="0"/>
              </a:spcAft>
              <a:buClrTx/>
              <a:buSzTx/>
              <a:buFontTx/>
            </a:pPr>
            <a:r>
              <a:rPr lang="zh-CN" altLang="en-US" sz="2000" noProof="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mn-ea"/>
                <a:sym typeface="+mn-ea"/>
              </a:rPr>
              <a:t>点击添加标题</a:t>
            </a:r>
            <a:endParaRPr lang="zh-CN" altLang="en-US" sz="200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mn-ea"/>
              <a:sym typeface="+mn-ea"/>
            </a:endParaRPr>
          </a:p>
        </p:txBody>
      </p:sp>
      <p:sp>
        <p:nvSpPr>
          <p:cNvPr id="1048784" name="文本框"/>
          <p:cNvSpPr/>
          <p:nvPr/>
        </p:nvSpPr>
        <p:spPr>
          <a:xfrm>
            <a:off x="3027680" y="5838825"/>
            <a:ext cx="5991225" cy="183515"/>
          </a:xfrm>
          <a:custGeom>
            <a:avLst/>
            <a:gdLst>
              <a:gd name="connsiteX0" fmla="*/ 5867053 w 5867038"/>
              <a:gd name="connsiteY0" fmla="*/ 12102 h 24203"/>
              <a:gd name="connsiteX1" fmla="*/ 2933534 w 5867038"/>
              <a:gd name="connsiteY1" fmla="*/ 24204 h 24203"/>
              <a:gd name="connsiteX2" fmla="*/ 15 w 5867038"/>
              <a:gd name="connsiteY2" fmla="*/ 12102 h 24203"/>
              <a:gd name="connsiteX3" fmla="*/ 2933534 w 5867038"/>
              <a:gd name="connsiteY3" fmla="*/ 0 h 24203"/>
              <a:gd name="connsiteX4" fmla="*/ 5867053 w 5867038"/>
              <a:gd name="connsiteY4" fmla="*/ 12102 h 2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038" h="24203">
                <a:moveTo>
                  <a:pt x="5867053" y="12102"/>
                </a:moveTo>
                <a:cubicBezTo>
                  <a:pt x="5867053" y="18786"/>
                  <a:pt x="4553672" y="24204"/>
                  <a:pt x="2933534" y="24204"/>
                </a:cubicBezTo>
                <a:cubicBezTo>
                  <a:pt x="1313396" y="24204"/>
                  <a:pt x="15" y="18786"/>
                  <a:pt x="15" y="12102"/>
                </a:cubicBezTo>
                <a:cubicBezTo>
                  <a:pt x="15" y="5418"/>
                  <a:pt x="1313396" y="0"/>
                  <a:pt x="2933534" y="0"/>
                </a:cubicBezTo>
                <a:cubicBezTo>
                  <a:pt x="4553672" y="0"/>
                  <a:pt x="5867053" y="5418"/>
                  <a:pt x="5867053" y="12102"/>
                </a:cubicBezTo>
                <a:close/>
              </a:path>
            </a:pathLst>
          </a:custGeom>
          <a:solidFill>
            <a:srgbClr val="D9D9D9"/>
          </a:solidFill>
          <a:ln w="4833" cap="flat">
            <a:noFill/>
            <a:prstDash val="solid"/>
            <a:miter/>
          </a:ln>
          <a:effectLst>
            <a:softEdge rad="88900"/>
          </a:effectLst>
        </p:spPr>
        <p:txBody>
          <a:bodyPr rtlCol="0" anchor="ctr"/>
          <a:lstStyle/>
          <a:p>
            <a:endParaRPr lang="zh-CN" altLang="en-US">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785" name="文本框"/>
          <p:cNvSpPr/>
          <p:nvPr/>
        </p:nvSpPr>
        <p:spPr>
          <a:xfrm>
            <a:off x="4351020" y="3442970"/>
            <a:ext cx="3491230" cy="2174240"/>
          </a:xfrm>
          <a:prstGeom prst="rect">
            <a:avLst/>
          </a:prstGeom>
          <a:pattFill prst="pct5">
            <a:fgClr>
              <a:srgbClr val="E4E6EA"/>
            </a:fgClr>
            <a:bgClr>
              <a:srgbClr val="ADB5BF"/>
            </a:bgClr>
          </a:patt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dirty="0">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786" name="文本框"/>
          <p:cNvSpPr/>
          <p:nvPr/>
        </p:nvSpPr>
        <p:spPr>
          <a:xfrm>
            <a:off x="4239895" y="3272790"/>
            <a:ext cx="3715385" cy="2580005"/>
          </a:xfrm>
          <a:custGeom>
            <a:avLst/>
            <a:gdLst>
              <a:gd name="connsiteX0" fmla="*/ 128 w 4753656"/>
              <a:gd name="connsiteY0" fmla="*/ 164587 h 3301418"/>
              <a:gd name="connsiteX1" fmla="*/ 164715 w 4753656"/>
              <a:gd name="connsiteY1" fmla="*/ 0 h 3301418"/>
              <a:gd name="connsiteX2" fmla="*/ 4589198 w 4753656"/>
              <a:gd name="connsiteY2" fmla="*/ 0 h 3301418"/>
              <a:gd name="connsiteX3" fmla="*/ 4753784 w 4753656"/>
              <a:gd name="connsiteY3" fmla="*/ 164587 h 3301418"/>
              <a:gd name="connsiteX4" fmla="*/ 4753784 w 4753656"/>
              <a:gd name="connsiteY4" fmla="*/ 3136832 h 3301418"/>
              <a:gd name="connsiteX5" fmla="*/ 4589198 w 4753656"/>
              <a:gd name="connsiteY5" fmla="*/ 3301419 h 3301418"/>
              <a:gd name="connsiteX6" fmla="*/ 164715 w 4753656"/>
              <a:gd name="connsiteY6" fmla="*/ 3301419 h 3301418"/>
              <a:gd name="connsiteX7" fmla="*/ 128 w 4753656"/>
              <a:gd name="connsiteY7" fmla="*/ 3136832 h 3301418"/>
              <a:gd name="connsiteX8" fmla="*/ 128 w 4753656"/>
              <a:gd name="connsiteY8" fmla="*/ 164587 h 33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3656" h="3301418">
                <a:moveTo>
                  <a:pt x="128" y="164587"/>
                </a:moveTo>
                <a:cubicBezTo>
                  <a:pt x="128" y="73580"/>
                  <a:pt x="73708" y="0"/>
                  <a:pt x="164715" y="0"/>
                </a:cubicBezTo>
                <a:lnTo>
                  <a:pt x="4589198" y="0"/>
                </a:lnTo>
                <a:cubicBezTo>
                  <a:pt x="4680204" y="0"/>
                  <a:pt x="4753784" y="73580"/>
                  <a:pt x="4753784" y="164587"/>
                </a:cubicBezTo>
                <a:lnTo>
                  <a:pt x="4753784" y="3136832"/>
                </a:lnTo>
                <a:cubicBezTo>
                  <a:pt x="4753784" y="3227839"/>
                  <a:pt x="4680204" y="3301419"/>
                  <a:pt x="4589198" y="3301419"/>
                </a:cubicBezTo>
                <a:lnTo>
                  <a:pt x="164715" y="3301419"/>
                </a:lnTo>
                <a:cubicBezTo>
                  <a:pt x="73708" y="3301419"/>
                  <a:pt x="128" y="3227839"/>
                  <a:pt x="128" y="3136832"/>
                </a:cubicBezTo>
                <a:lnTo>
                  <a:pt x="128" y="164587"/>
                </a:lnTo>
                <a:close/>
              </a:path>
            </a:pathLst>
          </a:custGeom>
          <a:gradFill>
            <a:gsLst>
              <a:gs pos="0">
                <a:srgbClr val="636363"/>
              </a:gs>
              <a:gs pos="15000">
                <a:srgbClr val="7F7F7F"/>
              </a:gs>
              <a:gs pos="23925">
                <a:srgbClr val="636363"/>
              </a:gs>
              <a:gs pos="38912">
                <a:srgbClr val="979797"/>
              </a:gs>
              <a:gs pos="59315">
                <a:srgbClr val="636363"/>
              </a:gs>
              <a:gs pos="76972">
                <a:srgbClr val="979797"/>
              </a:gs>
              <a:gs pos="88486">
                <a:srgbClr val="636363"/>
              </a:gs>
              <a:gs pos="100000">
                <a:srgbClr val="979797"/>
              </a:gs>
            </a:gsLst>
            <a:path path="circle">
              <a:fillToRect l="50000" t="-80000" r="50000" b="180000"/>
            </a:path>
          </a:gradFill>
          <a:ln w="4833"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787" name="文本框"/>
          <p:cNvSpPr/>
          <p:nvPr/>
        </p:nvSpPr>
        <p:spPr>
          <a:xfrm>
            <a:off x="4258945" y="3291840"/>
            <a:ext cx="3677285" cy="2541905"/>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788" name="文本框"/>
          <p:cNvSpPr/>
          <p:nvPr/>
        </p:nvSpPr>
        <p:spPr>
          <a:xfrm>
            <a:off x="4260850" y="3293745"/>
            <a:ext cx="3673475" cy="2538095"/>
          </a:xfrm>
          <a:custGeom>
            <a:avLst/>
            <a:gdLst>
              <a:gd name="connsiteX0" fmla="*/ 4557732 w 4700407"/>
              <a:gd name="connsiteY0" fmla="*/ 0 h 3248169"/>
              <a:gd name="connsiteX1" fmla="*/ 4658905 w 4700407"/>
              <a:gd name="connsiteY1" fmla="*/ 41631 h 3248169"/>
              <a:gd name="connsiteX2" fmla="*/ 4700536 w 4700407"/>
              <a:gd name="connsiteY2" fmla="*/ 142803 h 3248169"/>
              <a:gd name="connsiteX3" fmla="*/ 4700536 w 4700407"/>
              <a:gd name="connsiteY3" fmla="*/ 142803 h 3248169"/>
              <a:gd name="connsiteX4" fmla="*/ 4700536 w 4700407"/>
              <a:gd name="connsiteY4" fmla="*/ 3105367 h 3248169"/>
              <a:gd name="connsiteX5" fmla="*/ 4658905 w 4700407"/>
              <a:gd name="connsiteY5" fmla="*/ 3206539 h 3248169"/>
              <a:gd name="connsiteX6" fmla="*/ 4557732 w 4700407"/>
              <a:gd name="connsiteY6" fmla="*/ 3248170 h 3248169"/>
              <a:gd name="connsiteX7" fmla="*/ 4557732 w 4700407"/>
              <a:gd name="connsiteY7" fmla="*/ 3248170 h 3248169"/>
              <a:gd name="connsiteX8" fmla="*/ 142931 w 4700407"/>
              <a:gd name="connsiteY8" fmla="*/ 3248170 h 3248169"/>
              <a:gd name="connsiteX9" fmla="*/ 41759 w 4700407"/>
              <a:gd name="connsiteY9" fmla="*/ 3206539 h 3248169"/>
              <a:gd name="connsiteX10" fmla="*/ 128 w 4700407"/>
              <a:gd name="connsiteY10" fmla="*/ 3105367 h 3248169"/>
              <a:gd name="connsiteX11" fmla="*/ 128 w 4700407"/>
              <a:gd name="connsiteY11" fmla="*/ 3105367 h 3248169"/>
              <a:gd name="connsiteX12" fmla="*/ 128 w 4700407"/>
              <a:gd name="connsiteY12" fmla="*/ 142803 h 3248169"/>
              <a:gd name="connsiteX13" fmla="*/ 41759 w 4700407"/>
              <a:gd name="connsiteY13" fmla="*/ 41631 h 3248169"/>
              <a:gd name="connsiteX14" fmla="*/ 142931 w 4700407"/>
              <a:gd name="connsiteY14" fmla="*/ 0 h 3248169"/>
              <a:gd name="connsiteX15" fmla="*/ 142931 w 4700407"/>
              <a:gd name="connsiteY15" fmla="*/ 0 h 3248169"/>
              <a:gd name="connsiteX16" fmla="*/ 4557732 w 4700407"/>
              <a:gd name="connsiteY16" fmla="*/ 0 h 324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0407" h="3248169">
                <a:moveTo>
                  <a:pt x="4557732" y="0"/>
                </a:moveTo>
                <a:cubicBezTo>
                  <a:pt x="4596943" y="0"/>
                  <a:pt x="4632765" y="15975"/>
                  <a:pt x="4658905" y="41631"/>
                </a:cubicBezTo>
                <a:cubicBezTo>
                  <a:pt x="4684561" y="67287"/>
                  <a:pt x="4700536" y="103109"/>
                  <a:pt x="4700536" y="142803"/>
                </a:cubicBezTo>
                <a:lnTo>
                  <a:pt x="4700536" y="142803"/>
                </a:lnTo>
                <a:lnTo>
                  <a:pt x="4700536" y="3105367"/>
                </a:lnTo>
                <a:cubicBezTo>
                  <a:pt x="4700536" y="3144577"/>
                  <a:pt x="4684561" y="3180399"/>
                  <a:pt x="4658905" y="3206539"/>
                </a:cubicBezTo>
                <a:cubicBezTo>
                  <a:pt x="4633249" y="3232196"/>
                  <a:pt x="4597427" y="3248170"/>
                  <a:pt x="4557732" y="3248170"/>
                </a:cubicBezTo>
                <a:lnTo>
                  <a:pt x="4557732" y="3248170"/>
                </a:lnTo>
                <a:lnTo>
                  <a:pt x="142931" y="3248170"/>
                </a:lnTo>
                <a:cubicBezTo>
                  <a:pt x="103721" y="3248170"/>
                  <a:pt x="67899" y="3232196"/>
                  <a:pt x="41759" y="3206539"/>
                </a:cubicBezTo>
                <a:cubicBezTo>
                  <a:pt x="16103" y="3180883"/>
                  <a:pt x="128" y="3145061"/>
                  <a:pt x="128" y="3105367"/>
                </a:cubicBezTo>
                <a:lnTo>
                  <a:pt x="128" y="3105367"/>
                </a:lnTo>
                <a:lnTo>
                  <a:pt x="128" y="142803"/>
                </a:lnTo>
                <a:cubicBezTo>
                  <a:pt x="128" y="103593"/>
                  <a:pt x="16103" y="67771"/>
                  <a:pt x="41759" y="41631"/>
                </a:cubicBezTo>
                <a:cubicBezTo>
                  <a:pt x="67899" y="15975"/>
                  <a:pt x="103721" y="0"/>
                  <a:pt x="142931" y="0"/>
                </a:cubicBezTo>
                <a:lnTo>
                  <a:pt x="142931" y="0"/>
                </a:lnTo>
                <a:lnTo>
                  <a:pt x="4557732" y="0"/>
                </a:lnTo>
                <a:close/>
              </a:path>
            </a:pathLst>
          </a:custGeom>
          <a:noFill/>
          <a:ln w="4833" cap="flat">
            <a:gradFill>
              <a:gsLst>
                <a:gs pos="0">
                  <a:schemeClr val="tx1">
                    <a:lumMod val="85000"/>
                    <a:lumOff val="15000"/>
                  </a:schemeClr>
                </a:gs>
                <a:gs pos="14157">
                  <a:schemeClr val="tx1">
                    <a:lumMod val="50000"/>
                    <a:lumOff val="50000"/>
                  </a:schemeClr>
                </a:gs>
                <a:gs pos="36300">
                  <a:schemeClr val="tx1">
                    <a:lumMod val="85000"/>
                    <a:lumOff val="15000"/>
                  </a:schemeClr>
                </a:gs>
                <a:gs pos="54834">
                  <a:schemeClr val="tx1">
                    <a:lumMod val="50000"/>
                    <a:lumOff val="50000"/>
                  </a:schemeClr>
                </a:gs>
                <a:gs pos="74000">
                  <a:schemeClr val="tx1">
                    <a:lumMod val="85000"/>
                    <a:lumOff val="15000"/>
                  </a:schemeClr>
                </a:gs>
                <a:gs pos="83000">
                  <a:schemeClr val="tx1">
                    <a:lumMod val="50000"/>
                    <a:lumOff val="50000"/>
                  </a:schemeClr>
                </a:gs>
                <a:gs pos="100000">
                  <a:schemeClr val="tx1">
                    <a:lumMod val="75000"/>
                    <a:lumOff val="25000"/>
                  </a:schemeClr>
                </a:gs>
              </a:gsLst>
              <a:lin ang="5400000" scaled="1"/>
            </a:grad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789" name="文本框"/>
          <p:cNvSpPr/>
          <p:nvPr/>
        </p:nvSpPr>
        <p:spPr>
          <a:xfrm>
            <a:off x="4270375" y="5690235"/>
            <a:ext cx="3655060" cy="117475"/>
          </a:xfrm>
          <a:custGeom>
            <a:avLst/>
            <a:gdLst>
              <a:gd name="connsiteX0" fmla="*/ 2338230 w 4676203"/>
              <a:gd name="connsiteY0" fmla="*/ 0 h 150064"/>
              <a:gd name="connsiteX1" fmla="*/ 2338230 w 4676203"/>
              <a:gd name="connsiteY1" fmla="*/ 150064 h 150064"/>
              <a:gd name="connsiteX2" fmla="*/ 110014 w 4676203"/>
              <a:gd name="connsiteY2" fmla="*/ 150064 h 150064"/>
              <a:gd name="connsiteX3" fmla="*/ 128 w 4676203"/>
              <a:gd name="connsiteY3" fmla="*/ 40178 h 150064"/>
              <a:gd name="connsiteX4" fmla="*/ 128 w 4676203"/>
              <a:gd name="connsiteY4" fmla="*/ 0 h 150064"/>
              <a:gd name="connsiteX5" fmla="*/ 2338230 w 4676203"/>
              <a:gd name="connsiteY5" fmla="*/ 0 h 150064"/>
              <a:gd name="connsiteX6" fmla="*/ 4676332 w 4676203"/>
              <a:gd name="connsiteY6" fmla="*/ 0 h 150064"/>
              <a:gd name="connsiteX7" fmla="*/ 4676332 w 4676203"/>
              <a:gd name="connsiteY7" fmla="*/ 40178 h 150064"/>
              <a:gd name="connsiteX8" fmla="*/ 4566446 w 4676203"/>
              <a:gd name="connsiteY8" fmla="*/ 150064 h 150064"/>
              <a:gd name="connsiteX9" fmla="*/ 4566446 w 4676203"/>
              <a:gd name="connsiteY9" fmla="*/ 150064 h 150064"/>
              <a:gd name="connsiteX10" fmla="*/ 2338230 w 4676203"/>
              <a:gd name="connsiteY10" fmla="*/ 150064 h 150064"/>
              <a:gd name="connsiteX11" fmla="*/ 2338230 w 4676203"/>
              <a:gd name="connsiteY11" fmla="*/ 0 h 150064"/>
              <a:gd name="connsiteX12" fmla="*/ 4676332 w 4676203"/>
              <a:gd name="connsiteY12" fmla="*/ 0 h 1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6203" h="150064">
                <a:moveTo>
                  <a:pt x="2338230" y="0"/>
                </a:moveTo>
                <a:lnTo>
                  <a:pt x="2338230" y="150064"/>
                </a:lnTo>
                <a:lnTo>
                  <a:pt x="110014" y="150064"/>
                </a:lnTo>
                <a:cubicBezTo>
                  <a:pt x="49504" y="150064"/>
                  <a:pt x="128" y="100688"/>
                  <a:pt x="128" y="40178"/>
                </a:cubicBezTo>
                <a:lnTo>
                  <a:pt x="128" y="0"/>
                </a:lnTo>
                <a:lnTo>
                  <a:pt x="2338230" y="0"/>
                </a:lnTo>
                <a:close/>
                <a:moveTo>
                  <a:pt x="4676332" y="0"/>
                </a:moveTo>
                <a:lnTo>
                  <a:pt x="4676332" y="40178"/>
                </a:lnTo>
                <a:cubicBezTo>
                  <a:pt x="4676332" y="100688"/>
                  <a:pt x="4626956" y="150064"/>
                  <a:pt x="4566446" y="150064"/>
                </a:cubicBezTo>
                <a:lnTo>
                  <a:pt x="4566446" y="150064"/>
                </a:lnTo>
                <a:lnTo>
                  <a:pt x="2338230" y="150064"/>
                </a:lnTo>
                <a:lnTo>
                  <a:pt x="2338230" y="0"/>
                </a:lnTo>
                <a:lnTo>
                  <a:pt x="4676332" y="0"/>
                </a:lnTo>
                <a:close/>
              </a:path>
            </a:pathLst>
          </a:custGeom>
          <a:solidFill>
            <a:schemeClr val="tx1">
              <a:lumMod val="95000"/>
              <a:lumOff val="5000"/>
              <a:alpha val="40000"/>
            </a:schemeClr>
          </a:solidFill>
          <a:ln w="4833"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790" name="文本框"/>
          <p:cNvSpPr/>
          <p:nvPr/>
        </p:nvSpPr>
        <p:spPr>
          <a:xfrm>
            <a:off x="6086475" y="3363595"/>
            <a:ext cx="22860" cy="22860"/>
          </a:xfrm>
          <a:custGeom>
            <a:avLst/>
            <a:gdLst>
              <a:gd name="connsiteX0" fmla="*/ 29660 w 29044"/>
              <a:gd name="connsiteY0" fmla="*/ 14545 h 29044"/>
              <a:gd name="connsiteX1" fmla="*/ 15137 w 29044"/>
              <a:gd name="connsiteY1" fmla="*/ 29068 h 29044"/>
              <a:gd name="connsiteX2" fmla="*/ 615 w 29044"/>
              <a:gd name="connsiteY2" fmla="*/ 14545 h 29044"/>
              <a:gd name="connsiteX3" fmla="*/ 15137 w 29044"/>
              <a:gd name="connsiteY3" fmla="*/ 23 h 29044"/>
              <a:gd name="connsiteX4" fmla="*/ 29660 w 29044"/>
              <a:gd name="connsiteY4" fmla="*/ 14545 h 2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44" h="29044">
                <a:moveTo>
                  <a:pt x="29660" y="14545"/>
                </a:moveTo>
                <a:cubicBezTo>
                  <a:pt x="29660" y="22566"/>
                  <a:pt x="23158" y="29068"/>
                  <a:pt x="15137" y="29068"/>
                </a:cubicBezTo>
                <a:cubicBezTo>
                  <a:pt x="7117" y="29068"/>
                  <a:pt x="615" y="22566"/>
                  <a:pt x="615" y="14545"/>
                </a:cubicBezTo>
                <a:cubicBezTo>
                  <a:pt x="615" y="6525"/>
                  <a:pt x="7117" y="23"/>
                  <a:pt x="15137" y="23"/>
                </a:cubicBezTo>
                <a:cubicBezTo>
                  <a:pt x="23158" y="23"/>
                  <a:pt x="29660" y="6525"/>
                  <a:pt x="29660" y="14545"/>
                </a:cubicBezTo>
                <a:close/>
              </a:path>
            </a:pathLst>
          </a:custGeom>
          <a:solidFill>
            <a:srgbClr val="070B0C"/>
          </a:solidFill>
          <a:ln w="9666" cap="flat">
            <a:solidFill>
              <a:srgbClr val="141416"/>
            </a:solid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791" name="文本框"/>
          <p:cNvSpPr/>
          <p:nvPr/>
        </p:nvSpPr>
        <p:spPr>
          <a:xfrm>
            <a:off x="6094095" y="3375025"/>
            <a:ext cx="7620" cy="7620"/>
          </a:xfrm>
          <a:custGeom>
            <a:avLst/>
            <a:gdLst>
              <a:gd name="connsiteX0" fmla="*/ 10297 w 9681"/>
              <a:gd name="connsiteY0" fmla="*/ 4864 h 9681"/>
              <a:gd name="connsiteX1" fmla="*/ 5456 w 9681"/>
              <a:gd name="connsiteY1" fmla="*/ 9705 h 9681"/>
              <a:gd name="connsiteX2" fmla="*/ 615 w 9681"/>
              <a:gd name="connsiteY2" fmla="*/ 4864 h 9681"/>
              <a:gd name="connsiteX3" fmla="*/ 5456 w 9681"/>
              <a:gd name="connsiteY3" fmla="*/ 23 h 9681"/>
              <a:gd name="connsiteX4" fmla="*/ 10297 w 9681"/>
              <a:gd name="connsiteY4" fmla="*/ 4864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1" h="9681">
                <a:moveTo>
                  <a:pt x="10297" y="4864"/>
                </a:moveTo>
                <a:cubicBezTo>
                  <a:pt x="10297" y="7537"/>
                  <a:pt x="8129" y="9705"/>
                  <a:pt x="5456" y="9705"/>
                </a:cubicBezTo>
                <a:cubicBezTo>
                  <a:pt x="2782" y="9705"/>
                  <a:pt x="615" y="7537"/>
                  <a:pt x="615" y="4864"/>
                </a:cubicBezTo>
                <a:cubicBezTo>
                  <a:pt x="615" y="2190"/>
                  <a:pt x="2782" y="23"/>
                  <a:pt x="5456" y="23"/>
                </a:cubicBezTo>
                <a:cubicBezTo>
                  <a:pt x="8129" y="23"/>
                  <a:pt x="10297" y="2190"/>
                  <a:pt x="10297" y="4864"/>
                </a:cubicBezTo>
                <a:close/>
              </a:path>
            </a:pathLst>
          </a:custGeom>
          <a:solidFill>
            <a:srgbClr val="232428"/>
          </a:solidFill>
          <a:ln w="4833"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792" name="文本框"/>
          <p:cNvSpPr/>
          <p:nvPr/>
        </p:nvSpPr>
        <p:spPr>
          <a:xfrm>
            <a:off x="3812540" y="5848985"/>
            <a:ext cx="4570095" cy="85090"/>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gradFill>
            <a:gsLst>
              <a:gs pos="0">
                <a:srgbClr val="D9D9D9"/>
              </a:gs>
              <a:gs pos="47000">
                <a:srgbClr val="F2F2F2"/>
              </a:gs>
              <a:gs pos="100000">
                <a:srgbClr val="D9D9D9"/>
              </a:gs>
            </a:gsLst>
            <a:path path="circle">
              <a:fillToRect l="50000" t="-80000" r="50000" b="180000"/>
            </a:path>
          </a:gradFill>
          <a:ln w="4833"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793" name="文本框"/>
          <p:cNvSpPr/>
          <p:nvPr/>
        </p:nvSpPr>
        <p:spPr>
          <a:xfrm>
            <a:off x="3812540" y="5765800"/>
            <a:ext cx="4570095" cy="83185"/>
          </a:xfrm>
          <a:custGeom>
            <a:avLst/>
            <a:gdLst>
              <a:gd name="connsiteX0" fmla="*/ 15 w 5847674"/>
              <a:gd name="connsiteY0" fmla="*/ 5500 h 106497"/>
              <a:gd name="connsiteX1" fmla="*/ 4856 w 5847674"/>
              <a:gd name="connsiteY1" fmla="*/ 659 h 106497"/>
              <a:gd name="connsiteX2" fmla="*/ 5842849 w 5847674"/>
              <a:gd name="connsiteY2" fmla="*/ 659 h 106497"/>
              <a:gd name="connsiteX3" fmla="*/ 5847690 w 5847674"/>
              <a:gd name="connsiteY3" fmla="*/ 5500 h 106497"/>
              <a:gd name="connsiteX4" fmla="*/ 5847690 w 5847674"/>
              <a:gd name="connsiteY4" fmla="*/ 107156 h 106497"/>
              <a:gd name="connsiteX5" fmla="*/ 15 w 5847674"/>
              <a:gd name="connsiteY5" fmla="*/ 107156 h 106497"/>
              <a:gd name="connsiteX6" fmla="*/ 15 w 5847674"/>
              <a:gd name="connsiteY6" fmla="*/ 5500 h 1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7674" h="106497">
                <a:moveTo>
                  <a:pt x="15" y="5500"/>
                </a:moveTo>
                <a:cubicBezTo>
                  <a:pt x="15" y="2595"/>
                  <a:pt x="2435" y="659"/>
                  <a:pt x="4856" y="659"/>
                </a:cubicBezTo>
                <a:lnTo>
                  <a:pt x="5842849" y="659"/>
                </a:lnTo>
                <a:cubicBezTo>
                  <a:pt x="5845754" y="659"/>
                  <a:pt x="5847690" y="2595"/>
                  <a:pt x="5847690" y="5500"/>
                </a:cubicBezTo>
                <a:lnTo>
                  <a:pt x="5847690" y="107156"/>
                </a:lnTo>
                <a:lnTo>
                  <a:pt x="15" y="107156"/>
                </a:lnTo>
                <a:lnTo>
                  <a:pt x="15" y="5500"/>
                </a:lnTo>
                <a:close/>
              </a:path>
            </a:pathLst>
          </a:custGeom>
          <a:gradFill>
            <a:gsLst>
              <a:gs pos="0">
                <a:schemeClr val="tx1">
                  <a:lumMod val="65000"/>
                  <a:lumOff val="35000"/>
                </a:schemeClr>
              </a:gs>
              <a:gs pos="1000">
                <a:srgbClr val="D9D9D9"/>
              </a:gs>
              <a:gs pos="2000">
                <a:srgbClr val="636363"/>
              </a:gs>
              <a:gs pos="39000">
                <a:srgbClr val="BFBFBF"/>
              </a:gs>
              <a:gs pos="98000">
                <a:schemeClr val="tx1">
                  <a:lumMod val="75000"/>
                  <a:lumOff val="25000"/>
                </a:schemeClr>
              </a:gs>
              <a:gs pos="99000">
                <a:srgbClr val="BFBFBF"/>
              </a:gs>
              <a:gs pos="100000">
                <a:srgbClr val="636363"/>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794" name="文本框"/>
          <p:cNvSpPr/>
          <p:nvPr/>
        </p:nvSpPr>
        <p:spPr>
          <a:xfrm>
            <a:off x="3437255" y="1528128"/>
            <a:ext cx="5317490" cy="58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kumimoji="1" lang="zh-CN" altLang="en-US" sz="320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mn-ea"/>
              </a:rPr>
              <a:t>点击添加标题</a:t>
            </a:r>
            <a:endParaRPr kumimoji="1" lang="en-US" altLang="zh-CN" sz="32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mn-ea"/>
            </a:endParaRPr>
          </a:p>
        </p:txBody>
      </p:sp>
      <p:sp>
        <p:nvSpPr>
          <p:cNvPr id="1048795" name="文本框"/>
          <p:cNvSpPr/>
          <p:nvPr/>
        </p:nvSpPr>
        <p:spPr>
          <a:xfrm>
            <a:off x="1358900" y="2132648"/>
            <a:ext cx="9474200" cy="629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mn-ea"/>
              </a:rPr>
              <a:t>单击此处输入你的正文，文字是您思想的提炼，为了最终演示发布的良好效果，请尽量言简意赅的阐述观点；根据需要可酌情增减文字，以便观者可以准确理解您所传达的信息。</a:t>
            </a:r>
            <a:endParaRPr kumimoji="1" lang="en-US" altLang="zh-CN" sz="1400" dirty="0">
              <a:solidFill>
                <a:schemeClr val="tx1"/>
              </a:solidFill>
              <a:latin typeface="思源黑体 CN Light" panose="020B0300000000000000" pitchFamily="34" charset="-122"/>
              <a:ea typeface="思源黑体 CN Light" panose="020B0300000000000000" pitchFamily="34" charset="-122"/>
              <a:cs typeface="汉仪正圆-45W" panose="00020600040101010101" charset="-122"/>
              <a:sym typeface="Arial" panose="020B0604020202020204" pitchFamily="34" charset="0"/>
            </a:endParaRPr>
          </a:p>
        </p:txBody>
      </p:sp>
      <p:sp>
        <p:nvSpPr>
          <p:cNvPr id="1048796" name="文本框"/>
          <p:cNvSpPr/>
          <p:nvPr/>
        </p:nvSpPr>
        <p:spPr>
          <a:xfrm>
            <a:off x="998538" y="4881245"/>
            <a:ext cx="2263140" cy="52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lvl="0" algn="ctr">
              <a:buClrTx/>
              <a:buSzTx/>
              <a:buFontTx/>
            </a:pPr>
            <a:r>
              <a:rPr lang="zh-CN" altLang="en-US" sz="200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mn-ea"/>
              </a:rPr>
              <a:t>添加标题</a:t>
            </a:r>
            <a:endParaRPr kumimoji="1"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汉仪雅酷黑 75W" panose="020B0804020202020204" charset="-122"/>
              <a:sym typeface="Arial" panose="020B0604020202020204" pitchFamily="34" charset="0"/>
            </a:endParaRPr>
          </a:p>
        </p:txBody>
      </p:sp>
      <p:sp>
        <p:nvSpPr>
          <p:cNvPr id="1048797" name="文本框"/>
          <p:cNvSpPr/>
          <p:nvPr/>
        </p:nvSpPr>
        <p:spPr>
          <a:xfrm>
            <a:off x="840106" y="5197475"/>
            <a:ext cx="2580005" cy="755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defTabSz="913765" fontAlgn="auto">
              <a:lnSpc>
                <a:spcPct val="130000"/>
              </a:lnSpc>
              <a:buSzPct val="25000"/>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单击此处输入你的正文，请尽量言简意赅的阐述观点</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798" name="文本框"/>
          <p:cNvSpPr/>
          <p:nvPr/>
        </p:nvSpPr>
        <p:spPr>
          <a:xfrm>
            <a:off x="8682424" y="4881245"/>
            <a:ext cx="2263140" cy="52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lvl="0" algn="ctr">
              <a:buClrTx/>
              <a:buSzTx/>
              <a:buFontTx/>
            </a:pPr>
            <a:r>
              <a:rPr lang="zh-CN" altLang="en-US" sz="200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mn-ea"/>
              </a:rPr>
              <a:t>添加标题</a:t>
            </a:r>
            <a:endParaRPr kumimoji="1"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汉仪雅酷黑 75W" panose="020B0804020202020204" charset="-122"/>
              <a:sym typeface="Arial" panose="020B0604020202020204" pitchFamily="34" charset="0"/>
            </a:endParaRPr>
          </a:p>
        </p:txBody>
      </p:sp>
      <p:sp>
        <p:nvSpPr>
          <p:cNvPr id="1048799" name="文本框"/>
          <p:cNvSpPr/>
          <p:nvPr/>
        </p:nvSpPr>
        <p:spPr>
          <a:xfrm>
            <a:off x="8523992" y="5197475"/>
            <a:ext cx="2580005" cy="755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defTabSz="913765" fontAlgn="auto">
              <a:lnSpc>
                <a:spcPct val="130000"/>
              </a:lnSpc>
              <a:buSzPct val="25000"/>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单击此处输入你的正文，请尽量言简意赅的阐述观点</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pic>
        <p:nvPicPr>
          <p:cNvPr id="2097168" name="图片 27" descr="男人拿着笔记本电脑的桌子前  中度可信度描述已自动生成"/>
          <p:cNvPicPr>
            <a:picLocks noChangeAspect="1"/>
          </p:cNvPicPr>
          <p:nvPr/>
        </p:nvPicPr>
        <p:blipFill>
          <a:blip r:embed="rId1" cstate="screen"/>
          <a:srcRect/>
          <a:stretch>
            <a:fillRect/>
          </a:stretch>
        </p:blipFill>
        <p:spPr>
          <a:xfrm>
            <a:off x="4503421" y="3476625"/>
            <a:ext cx="3185795" cy="2123440"/>
          </a:xfrm>
          <a:custGeom>
            <a:avLst/>
            <a:gdLst>
              <a:gd name="connsiteX0" fmla="*/ 0 w 3185795"/>
              <a:gd name="connsiteY0" fmla="*/ 0 h 2123440"/>
              <a:gd name="connsiteX1" fmla="*/ 3185795 w 3185795"/>
              <a:gd name="connsiteY1" fmla="*/ 0 h 2123440"/>
              <a:gd name="connsiteX2" fmla="*/ 3185795 w 3185795"/>
              <a:gd name="connsiteY2" fmla="*/ 2123440 h 2123440"/>
              <a:gd name="connsiteX3" fmla="*/ 0 w 3185795"/>
              <a:gd name="connsiteY3" fmla="*/ 2123440 h 2123440"/>
            </a:gdLst>
            <a:ahLst/>
            <a:cxnLst>
              <a:cxn ang="0">
                <a:pos x="connsiteX0" y="connsiteY0"/>
              </a:cxn>
              <a:cxn ang="0">
                <a:pos x="connsiteX1" y="connsiteY1"/>
              </a:cxn>
              <a:cxn ang="0">
                <a:pos x="connsiteX2" y="connsiteY2"/>
              </a:cxn>
              <a:cxn ang="0">
                <a:pos x="connsiteX3" y="connsiteY3"/>
              </a:cxn>
            </a:cxnLst>
            <a:rect l="l" t="t" r="r" b="b"/>
            <a:pathLst>
              <a:path w="3185795" h="2123440">
                <a:moveTo>
                  <a:pt x="0" y="0"/>
                </a:moveTo>
                <a:lnTo>
                  <a:pt x="3185795" y="0"/>
                </a:lnTo>
                <a:lnTo>
                  <a:pt x="3185795" y="2123440"/>
                </a:lnTo>
                <a:lnTo>
                  <a:pt x="0" y="2123440"/>
                </a:lnTo>
                <a:close/>
              </a:path>
            </a:pathLst>
          </a:custGeom>
        </p:spPr>
      </p:pic>
      <p:sp>
        <p:nvSpPr>
          <p:cNvPr id="1048800" name="文本框1"/>
          <p:cNvSpPr txBox="1"/>
          <p:nvPr>
            <p:custDataLst>
              <p:tags r:id="rId2"/>
            </p:custDataLst>
          </p:nvPr>
        </p:nvSpPr>
        <p:spPr>
          <a:xfrm>
            <a:off x="5080338" y="369508"/>
            <a:ext cx="2031325" cy="461665"/>
          </a:xfrm>
          <a:prstGeom prst="rect">
            <a:avLst/>
          </a:prstGeom>
          <a:noFill/>
        </p:spPr>
        <p:txBody>
          <a:bodyPr wrap="none" rtlCol="0">
            <a:spAutoFit/>
          </a:bodyPr>
          <a:lstStyle/>
          <a:p>
            <a:pPr algn="ctr"/>
            <a:r>
              <a:rPr lang="zh-CN" altLang="en-US" sz="2400">
                <a:solidFill>
                  <a:schemeClr val="tx1">
                    <a:lumMod val="65000"/>
                    <a:lumOff val="35000"/>
                  </a:schemeClr>
                </a:solidFill>
                <a:latin typeface="思源黑体 CN Bold" panose="020B0800000000000000" pitchFamily="34" charset="-122"/>
                <a:ea typeface="思源黑体 CN Bold" panose="020B0800000000000000" pitchFamily="34" charset="-122"/>
              </a:rPr>
              <a:t>工作完成情况</a:t>
            </a:r>
            <a:endParaRPr lang="zh-CN" altLang="en-US" sz="240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cxnSp>
        <p:nvCxnSpPr>
          <p:cNvPr id="3145742" name="直接连接符 29"/>
          <p:cNvCxnSpPr/>
          <p:nvPr/>
        </p:nvCxnSpPr>
        <p:spPr>
          <a:xfrm rot="16200000" flipV="1">
            <a:off x="6097813" y="-87651"/>
            <a:ext cx="0" cy="1837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801" name="矩形: 圆角 30"/>
          <p:cNvSpPr/>
          <p:nvPr/>
        </p:nvSpPr>
        <p:spPr>
          <a:xfrm rot="10800000" flipV="1">
            <a:off x="5833660" y="785453"/>
            <a:ext cx="528305"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9" name="图片 4" descr="图片包含 室内, 汽车, 食物, 雪  描述已自动生成"/>
          <p:cNvPicPr>
            <a:picLocks noChangeAspect="1"/>
          </p:cNvPicPr>
          <p:nvPr/>
        </p:nvPicPr>
        <p:blipFill rotWithShape="1">
          <a:blip r:embed="rId1" cstate="screen"/>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802" name="任意多边形: 形状 38"/>
          <p:cNvSpPr/>
          <p:nvPr/>
        </p:nvSpPr>
        <p:spPr>
          <a:xfrm>
            <a:off x="10170160" y="4779272"/>
            <a:ext cx="2021840" cy="2078728"/>
          </a:xfrm>
          <a:custGeom>
            <a:avLst/>
            <a:gdLst>
              <a:gd name="connsiteX0" fmla="*/ 1647748 w 2021840"/>
              <a:gd name="connsiteY0" fmla="*/ 0 h 2078728"/>
              <a:gd name="connsiteX1" fmla="*/ 1979827 w 2021840"/>
              <a:gd name="connsiteY1" fmla="*/ 33477 h 2078728"/>
              <a:gd name="connsiteX2" fmla="*/ 2021840 w 2021840"/>
              <a:gd name="connsiteY2" fmla="*/ 44279 h 2078728"/>
              <a:gd name="connsiteX3" fmla="*/ 2021840 w 2021840"/>
              <a:gd name="connsiteY3" fmla="*/ 2078728 h 2078728"/>
              <a:gd name="connsiteX4" fmla="*/ 58907 w 2021840"/>
              <a:gd name="connsiteY4" fmla="*/ 2078728 h 2078728"/>
              <a:gd name="connsiteX5" fmla="*/ 33476 w 2021840"/>
              <a:gd name="connsiteY5" fmla="*/ 1979827 h 2078728"/>
              <a:gd name="connsiteX6" fmla="*/ 0 w 2021840"/>
              <a:gd name="connsiteY6" fmla="*/ 1647748 h 2078728"/>
              <a:gd name="connsiteX7" fmla="*/ 1647748 w 2021840"/>
              <a:gd name="connsiteY7" fmla="*/ 0 h 207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1840" h="2078728">
                <a:moveTo>
                  <a:pt x="1647748" y="0"/>
                </a:moveTo>
                <a:cubicBezTo>
                  <a:pt x="1761501" y="0"/>
                  <a:pt x="1872562" y="11527"/>
                  <a:pt x="1979827" y="33477"/>
                </a:cubicBezTo>
                <a:lnTo>
                  <a:pt x="2021840" y="44279"/>
                </a:lnTo>
                <a:lnTo>
                  <a:pt x="2021840" y="2078728"/>
                </a:lnTo>
                <a:lnTo>
                  <a:pt x="58907" y="2078728"/>
                </a:lnTo>
                <a:lnTo>
                  <a:pt x="33476" y="1979827"/>
                </a:lnTo>
                <a:cubicBezTo>
                  <a:pt x="11527" y="1872563"/>
                  <a:pt x="0" y="1761502"/>
                  <a:pt x="0" y="1647748"/>
                </a:cubicBezTo>
                <a:cubicBezTo>
                  <a:pt x="0" y="737722"/>
                  <a:pt x="737722" y="0"/>
                  <a:pt x="1647748" y="0"/>
                </a:cubicBezTo>
                <a:close/>
              </a:path>
            </a:pathLst>
          </a:cu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803" name="任意多边形: 形状 34"/>
          <p:cNvSpPr/>
          <p:nvPr/>
        </p:nvSpPr>
        <p:spPr>
          <a:xfrm>
            <a:off x="2012633" y="1"/>
            <a:ext cx="1684654" cy="1025509"/>
          </a:xfrm>
          <a:custGeom>
            <a:avLst/>
            <a:gdLst>
              <a:gd name="connsiteX0" fmla="*/ 21280 w 1684654"/>
              <a:gd name="connsiteY0" fmla="*/ 0 h 1025509"/>
              <a:gd name="connsiteX1" fmla="*/ 1663374 w 1684654"/>
              <a:gd name="connsiteY1" fmla="*/ 0 h 1025509"/>
              <a:gd name="connsiteX2" fmla="*/ 1667541 w 1684654"/>
              <a:gd name="connsiteY2" fmla="*/ 13424 h 1025509"/>
              <a:gd name="connsiteX3" fmla="*/ 1684654 w 1684654"/>
              <a:gd name="connsiteY3" fmla="*/ 183182 h 1025509"/>
              <a:gd name="connsiteX4" fmla="*/ 842327 w 1684654"/>
              <a:gd name="connsiteY4" fmla="*/ 1025509 h 1025509"/>
              <a:gd name="connsiteX5" fmla="*/ 0 w 1684654"/>
              <a:gd name="connsiteY5" fmla="*/ 183182 h 1025509"/>
              <a:gd name="connsiteX6" fmla="*/ 17113 w 1684654"/>
              <a:gd name="connsiteY6" fmla="*/ 13424 h 102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4654" h="1025509">
                <a:moveTo>
                  <a:pt x="21280" y="0"/>
                </a:moveTo>
                <a:lnTo>
                  <a:pt x="1663374" y="0"/>
                </a:lnTo>
                <a:lnTo>
                  <a:pt x="1667541" y="13424"/>
                </a:lnTo>
                <a:cubicBezTo>
                  <a:pt x="1678762" y="68257"/>
                  <a:pt x="1684654" y="125032"/>
                  <a:pt x="1684654" y="183182"/>
                </a:cubicBezTo>
                <a:cubicBezTo>
                  <a:pt x="1684654" y="648386"/>
                  <a:pt x="1307531" y="1025509"/>
                  <a:pt x="842327" y="1025509"/>
                </a:cubicBezTo>
                <a:cubicBezTo>
                  <a:pt x="377123" y="1025509"/>
                  <a:pt x="0" y="648386"/>
                  <a:pt x="0" y="183182"/>
                </a:cubicBezTo>
                <a:cubicBezTo>
                  <a:pt x="0" y="125032"/>
                  <a:pt x="5893" y="68257"/>
                  <a:pt x="17113" y="13424"/>
                </a:cubicBezTo>
                <a:close/>
              </a:path>
            </a:pathLst>
          </a:cu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804" name="任意多边形: 形状 36"/>
          <p:cNvSpPr/>
          <p:nvPr/>
        </p:nvSpPr>
        <p:spPr>
          <a:xfrm>
            <a:off x="0" y="5903682"/>
            <a:ext cx="1365580" cy="954319"/>
          </a:xfrm>
          <a:custGeom>
            <a:avLst/>
            <a:gdLst>
              <a:gd name="connsiteX0" fmla="*/ 344378 w 1365580"/>
              <a:gd name="connsiteY0" fmla="*/ 0 h 954319"/>
              <a:gd name="connsiteX1" fmla="*/ 1352179 w 1365580"/>
              <a:gd name="connsiteY1" fmla="*/ 821381 h 954319"/>
              <a:gd name="connsiteX2" fmla="*/ 1365580 w 1365580"/>
              <a:gd name="connsiteY2" fmla="*/ 954319 h 954319"/>
              <a:gd name="connsiteX3" fmla="*/ 942661 w 1365580"/>
              <a:gd name="connsiteY3" fmla="*/ 954319 h 954319"/>
              <a:gd name="connsiteX4" fmla="*/ 937852 w 1365580"/>
              <a:gd name="connsiteY4" fmla="*/ 906614 h 954319"/>
              <a:gd name="connsiteX5" fmla="*/ 344378 w 1365580"/>
              <a:gd name="connsiteY5" fmla="*/ 422919 h 954319"/>
              <a:gd name="connsiteX6" fmla="*/ 5680 w 1365580"/>
              <a:gd name="connsiteY6" fmla="*/ 526377 h 954319"/>
              <a:gd name="connsiteX7" fmla="*/ 0 w 1365580"/>
              <a:gd name="connsiteY7" fmla="*/ 531063 h 954319"/>
              <a:gd name="connsiteX8" fmla="*/ 0 w 1365580"/>
              <a:gd name="connsiteY8" fmla="*/ 60330 h 954319"/>
              <a:gd name="connsiteX9" fmla="*/ 38474 w 1365580"/>
              <a:gd name="connsiteY9" fmla="*/ 46249 h 954319"/>
              <a:gd name="connsiteX10" fmla="*/ 344378 w 1365580"/>
              <a:gd name="connsiteY10" fmla="*/ 0 h 95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5580" h="954319">
                <a:moveTo>
                  <a:pt x="344378" y="0"/>
                </a:moveTo>
                <a:cubicBezTo>
                  <a:pt x="841496" y="0"/>
                  <a:pt x="1256256" y="352620"/>
                  <a:pt x="1352179" y="821381"/>
                </a:cubicBezTo>
                <a:lnTo>
                  <a:pt x="1365580" y="954319"/>
                </a:lnTo>
                <a:lnTo>
                  <a:pt x="942661" y="954319"/>
                </a:lnTo>
                <a:lnTo>
                  <a:pt x="937852" y="906614"/>
                </a:lnTo>
                <a:cubicBezTo>
                  <a:pt x="881365" y="630570"/>
                  <a:pt x="637122" y="422919"/>
                  <a:pt x="344378" y="422919"/>
                </a:cubicBezTo>
                <a:cubicBezTo>
                  <a:pt x="218917" y="422919"/>
                  <a:pt x="102363" y="461059"/>
                  <a:pt x="5680" y="526377"/>
                </a:cubicBezTo>
                <a:lnTo>
                  <a:pt x="0" y="531063"/>
                </a:lnTo>
                <a:lnTo>
                  <a:pt x="0" y="60330"/>
                </a:lnTo>
                <a:lnTo>
                  <a:pt x="38474" y="46249"/>
                </a:lnTo>
                <a:cubicBezTo>
                  <a:pt x="135109" y="16192"/>
                  <a:pt x="237853" y="0"/>
                  <a:pt x="344378" y="0"/>
                </a:cubicBezTo>
                <a:close/>
              </a:path>
            </a:pathLst>
          </a:cu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a:solidFill>
                <a:schemeClr val="bg1"/>
              </a:solidFill>
              <a:latin typeface="思源黑体 CN Bold" panose="020B0800000000000000" pitchFamily="34" charset="-122"/>
              <a:ea typeface="思源黑体 CN Bold" panose="020B0800000000000000" pitchFamily="34" charset="-122"/>
            </a:endParaRPr>
          </a:p>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pic>
        <p:nvPicPr>
          <p:cNvPr id="2097170" name="图片 5" descr="男人拿着笔记本电脑的桌子前  中度可信度描述已自动生成"/>
          <p:cNvPicPr>
            <a:picLocks noChangeAspect="1"/>
          </p:cNvPicPr>
          <p:nvPr/>
        </p:nvPicPr>
        <p:blipFill>
          <a:blip r:embed="rId2" cstate="screen"/>
          <a:srcRect/>
          <a:stretch>
            <a:fillRect/>
          </a:stretch>
        </p:blipFill>
        <p:spPr>
          <a:xfrm>
            <a:off x="7011685" y="1496077"/>
            <a:ext cx="4975300" cy="4975300"/>
          </a:xfrm>
          <a:custGeom>
            <a:avLst/>
            <a:gdLst>
              <a:gd name="connsiteX0" fmla="*/ 2108522 w 4217044"/>
              <a:gd name="connsiteY0" fmla="*/ 0 h 4217044"/>
              <a:gd name="connsiteX1" fmla="*/ 4217044 w 4217044"/>
              <a:gd name="connsiteY1" fmla="*/ 2108522 h 4217044"/>
              <a:gd name="connsiteX2" fmla="*/ 2108522 w 4217044"/>
              <a:gd name="connsiteY2" fmla="*/ 4217044 h 4217044"/>
              <a:gd name="connsiteX3" fmla="*/ 0 w 4217044"/>
              <a:gd name="connsiteY3" fmla="*/ 2108522 h 4217044"/>
              <a:gd name="connsiteX4" fmla="*/ 2108522 w 4217044"/>
              <a:gd name="connsiteY4" fmla="*/ 0 h 42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044" h="4217044">
                <a:moveTo>
                  <a:pt x="2108522" y="0"/>
                </a:moveTo>
                <a:cubicBezTo>
                  <a:pt x="3273027" y="0"/>
                  <a:pt x="4217044" y="944017"/>
                  <a:pt x="4217044" y="2108522"/>
                </a:cubicBezTo>
                <a:cubicBezTo>
                  <a:pt x="4217044" y="3273027"/>
                  <a:pt x="3273027" y="4217044"/>
                  <a:pt x="2108522" y="4217044"/>
                </a:cubicBezTo>
                <a:cubicBezTo>
                  <a:pt x="944017" y="4217044"/>
                  <a:pt x="0" y="3273027"/>
                  <a:pt x="0" y="2108522"/>
                </a:cubicBezTo>
                <a:cubicBezTo>
                  <a:pt x="0" y="944017"/>
                  <a:pt x="944017" y="0"/>
                  <a:pt x="2108522" y="0"/>
                </a:cubicBezTo>
                <a:close/>
              </a:path>
            </a:pathLst>
          </a:custGeom>
        </p:spPr>
      </p:pic>
      <p:sp>
        <p:nvSpPr>
          <p:cNvPr id="1048805" name="TextBox 7"/>
          <p:cNvSpPr txBox="1"/>
          <p:nvPr/>
        </p:nvSpPr>
        <p:spPr>
          <a:xfrm>
            <a:off x="1064311" y="3986619"/>
            <a:ext cx="4886280" cy="792653"/>
          </a:xfrm>
          <a:prstGeom prst="rect">
            <a:avLst/>
          </a:prstGeom>
          <a:noFill/>
        </p:spPr>
        <p:txBody>
          <a:bodyPr wrap="square" rtlCol="0">
            <a:spAutoFit/>
          </a:bodyPr>
          <a:lstStyle>
            <a:defPPr>
              <a:defRPr lang="zh-CN"/>
            </a:defPPr>
            <a:lvl1pPr>
              <a:lnSpc>
                <a:spcPct val="150000"/>
              </a:lnSpc>
              <a:defRPr sz="1200">
                <a:solidFill>
                  <a:schemeClr val="bg1"/>
                </a:solidFill>
                <a:latin typeface="微软雅黑" panose="020B0503020204020204" pitchFamily="34" charset="-122"/>
                <a:ea typeface="微软雅黑" panose="020B0503020204020204" pitchFamily="34" charset="-122"/>
              </a:defRPr>
            </a:lvl1pPr>
          </a:lstStyle>
          <a:p>
            <a:r>
              <a:rPr lang="zh-CN" altLang="en-US" sz="1600">
                <a:solidFill>
                  <a:schemeClr val="tx1">
                    <a:lumMod val="65000"/>
                    <a:lumOff val="35000"/>
                  </a:schemeClr>
                </a:solidFill>
                <a:latin typeface="思源黑体 CN Light" panose="020B0300000000000000" pitchFamily="34" charset="-122"/>
                <a:ea typeface="思源黑体 CN Light" panose="020B0300000000000000" pitchFamily="34" charset="-122"/>
              </a:rPr>
              <a:t>点击输入简要文字内容，文字内容需概括精炼，言简意地说明分项内容</a:t>
            </a:r>
            <a:endParaRPr lang="en-US" sz="16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1048806" name="文本框 7"/>
          <p:cNvSpPr txBox="1"/>
          <p:nvPr/>
        </p:nvSpPr>
        <p:spPr>
          <a:xfrm>
            <a:off x="1082828" y="2516048"/>
            <a:ext cx="2078264" cy="523220"/>
          </a:xfrm>
          <a:prstGeom prst="rect">
            <a:avLst/>
          </a:prstGeom>
          <a:noFill/>
        </p:spPr>
        <p:txBody>
          <a:bodyPr wrap="square" rtlCol="0">
            <a:spAutoFit/>
          </a:bodyPr>
          <a:lstStyle/>
          <a:p>
            <a:r>
              <a:rPr lang="en-US" altLang="zh-CN" sz="2800">
                <a:solidFill>
                  <a:schemeClr val="tx1">
                    <a:lumMod val="65000"/>
                    <a:lumOff val="35000"/>
                  </a:schemeClr>
                </a:solidFill>
                <a:latin typeface="思源黑体 CN Light" panose="020B0300000000000000" pitchFamily="34" charset="-122"/>
                <a:ea typeface="思源黑体 CN Light" panose="020B0300000000000000" pitchFamily="34" charset="-122"/>
              </a:rPr>
              <a:t>PART  03</a:t>
            </a:r>
            <a:endParaRPr lang="zh-CN" altLang="en-US" sz="280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1048807" name="矩形 8"/>
          <p:cNvSpPr/>
          <p:nvPr/>
        </p:nvSpPr>
        <p:spPr>
          <a:xfrm>
            <a:off x="1177100" y="3777668"/>
            <a:ext cx="3685471" cy="115747"/>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7C"/>
              </a:solidFill>
              <a:latin typeface="思源黑体 CN Bold" panose="020B0800000000000000" pitchFamily="34" charset="-122"/>
              <a:ea typeface="思源黑体 CN Bold" panose="020B0800000000000000" pitchFamily="34" charset="-122"/>
            </a:endParaRPr>
          </a:p>
        </p:txBody>
      </p:sp>
      <p:sp>
        <p:nvSpPr>
          <p:cNvPr id="1048808" name="文本框 9"/>
          <p:cNvSpPr txBox="1"/>
          <p:nvPr/>
        </p:nvSpPr>
        <p:spPr>
          <a:xfrm>
            <a:off x="1064311" y="3004544"/>
            <a:ext cx="4530682" cy="830997"/>
          </a:xfrm>
          <a:prstGeom prst="rect">
            <a:avLst/>
          </a:prstGeom>
          <a:noFill/>
        </p:spPr>
        <p:txBody>
          <a:bodyPr wrap="square" rtlCol="0">
            <a:spAutoFit/>
          </a:bodyPr>
          <a:lstStyle>
            <a:defPPr>
              <a:defRPr lang="zh-CN"/>
            </a:defPPr>
            <a:lvl1pPr>
              <a:defRPr sz="4800">
                <a:solidFill>
                  <a:schemeClr val="bg1"/>
                </a:solidFill>
                <a:latin typeface="思源黑体 CN Bold" panose="020B0800000000000000" pitchFamily="34" charset="-122"/>
                <a:ea typeface="思源黑体 CN Bold" panose="020B0800000000000000" pitchFamily="34" charset="-122"/>
              </a:defRPr>
            </a:lvl1pPr>
          </a:lstStyle>
          <a:p>
            <a:r>
              <a:rPr lang="en-US" altLang="zh-CN" dirty="0">
                <a:solidFill>
                  <a:srgbClr val="31559A"/>
                </a:solidFill>
              </a:rPr>
              <a:t>Methodology</a:t>
            </a:r>
            <a:endParaRPr lang="zh-CN" altLang="en-US" dirty="0">
              <a:solidFill>
                <a:srgbClr val="31559A"/>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9" name="文本框"/>
          <p:cNvSpPr txBox="1"/>
          <p:nvPr/>
        </p:nvSpPr>
        <p:spPr>
          <a:xfrm>
            <a:off x="1462087" y="1855590"/>
            <a:ext cx="9267826" cy="38196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marL="0" marR="0" lvl="0" indent="0" algn="ctr" defTabSz="1217930" rtl="0" eaLnBrk="1" fontAlgn="auto" latinLnBrk="0" hangingPunct="1">
              <a:lnSpc>
                <a:spcPct val="150000"/>
              </a:lnSpc>
              <a:spcBef>
                <a:spcPts val="0"/>
              </a:spcBef>
              <a:spcAft>
                <a:spcPts val="0"/>
              </a:spcAft>
              <a:buClrTx/>
              <a:buSzTx/>
              <a:buFontTx/>
              <a:buNone/>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单击此处输入你的正文，文字是您思想的提炼，为了最终演示发布的良好效果，请尽量言简意赅的阐述观点</a:t>
            </a:r>
            <a:endParaRPr lang="en-US" altLang="zh-CN" sz="1400" dirty="0">
              <a:solidFill>
                <a:schemeClr val="tx1">
                  <a:alpha val="80000"/>
                </a:schemeClr>
              </a:solidFill>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810" name="文本框"/>
          <p:cNvSpPr txBox="1"/>
          <p:nvPr/>
        </p:nvSpPr>
        <p:spPr>
          <a:xfrm>
            <a:off x="3712210" y="1306950"/>
            <a:ext cx="4767580" cy="52197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pPr>
            <a:r>
              <a:rPr lang="zh-CN" altLang="en-US" sz="2800">
                <a:solidFill>
                  <a:schemeClr val="accent1"/>
                </a:solidFill>
                <a:latin typeface="思源黑体 CN Bold" panose="020B0800000000000000" pitchFamily="34" charset="-122"/>
                <a:ea typeface="思源黑体 CN Bold" panose="020B0800000000000000" pitchFamily="34" charset="-122"/>
                <a:cs typeface="汉仪正圆-45W" panose="00020600040101010101" charset="-122"/>
                <a:sym typeface="+mn-ea"/>
              </a:rPr>
              <a:t>点击添加标题</a:t>
            </a:r>
            <a:endParaRPr kumimoji="0" lang="en-US" altLang="zh-CN" sz="2800" b="1"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汉仪正圆-45W" panose="00020600040101010101" charset="-122"/>
              <a:sym typeface="+mn-ea"/>
            </a:endParaRPr>
          </a:p>
        </p:txBody>
      </p:sp>
      <p:sp>
        <p:nvSpPr>
          <p:cNvPr id="1048811" name="文本框"/>
          <p:cNvSpPr/>
          <p:nvPr/>
        </p:nvSpPr>
        <p:spPr>
          <a:xfrm>
            <a:off x="8654415" y="2684265"/>
            <a:ext cx="1988820" cy="2219960"/>
          </a:xfrm>
          <a:custGeom>
            <a:avLst/>
            <a:gdLst>
              <a:gd name="connsiteX0" fmla="*/ 200943 w 1989342"/>
              <a:gd name="connsiteY0" fmla="*/ 0 h 2220001"/>
              <a:gd name="connsiteX1" fmla="*/ 1788399 w 1989342"/>
              <a:gd name="connsiteY1" fmla="*/ 0 h 2220001"/>
              <a:gd name="connsiteX2" fmla="*/ 1989342 w 1989342"/>
              <a:gd name="connsiteY2" fmla="*/ 200943 h 2220001"/>
              <a:gd name="connsiteX3" fmla="*/ 1989342 w 1989342"/>
              <a:gd name="connsiteY3" fmla="*/ 1923057 h 2220001"/>
              <a:gd name="connsiteX4" fmla="*/ 1788399 w 1989342"/>
              <a:gd name="connsiteY4" fmla="*/ 2124000 h 2220001"/>
              <a:gd name="connsiteX5" fmla="*/ 1050352 w 1989342"/>
              <a:gd name="connsiteY5" fmla="*/ 2124000 h 2220001"/>
              <a:gd name="connsiteX6" fmla="*/ 994672 w 1989342"/>
              <a:gd name="connsiteY6" fmla="*/ 2220001 h 2220001"/>
              <a:gd name="connsiteX7" fmla="*/ 938991 w 1989342"/>
              <a:gd name="connsiteY7" fmla="*/ 2124000 h 2220001"/>
              <a:gd name="connsiteX8" fmla="*/ 200943 w 1989342"/>
              <a:gd name="connsiteY8" fmla="*/ 2124000 h 2220001"/>
              <a:gd name="connsiteX9" fmla="*/ 0 w 1989342"/>
              <a:gd name="connsiteY9" fmla="*/ 1923057 h 2220001"/>
              <a:gd name="connsiteX10" fmla="*/ 0 w 1989342"/>
              <a:gd name="connsiteY10" fmla="*/ 200943 h 2220001"/>
              <a:gd name="connsiteX11" fmla="*/ 200943 w 1989342"/>
              <a:gd name="connsiteY11" fmla="*/ 0 h 222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9342" h="2220001">
                <a:moveTo>
                  <a:pt x="200943" y="0"/>
                </a:moveTo>
                <a:lnTo>
                  <a:pt x="1788399" y="0"/>
                </a:lnTo>
                <a:cubicBezTo>
                  <a:pt x="1899377" y="0"/>
                  <a:pt x="1989342" y="89965"/>
                  <a:pt x="1989342" y="200943"/>
                </a:cubicBezTo>
                <a:lnTo>
                  <a:pt x="1989342" y="1923057"/>
                </a:lnTo>
                <a:cubicBezTo>
                  <a:pt x="1989342" y="2034035"/>
                  <a:pt x="1899377" y="2124000"/>
                  <a:pt x="1788399" y="2124000"/>
                </a:cubicBezTo>
                <a:lnTo>
                  <a:pt x="1050352" y="2124000"/>
                </a:lnTo>
                <a:lnTo>
                  <a:pt x="994672" y="2220001"/>
                </a:lnTo>
                <a:lnTo>
                  <a:pt x="938991" y="2124000"/>
                </a:lnTo>
                <a:lnTo>
                  <a:pt x="200943" y="2124000"/>
                </a:lnTo>
                <a:cubicBezTo>
                  <a:pt x="89965" y="2124000"/>
                  <a:pt x="0" y="2034035"/>
                  <a:pt x="0" y="1923057"/>
                </a:cubicBezTo>
                <a:lnTo>
                  <a:pt x="0" y="200943"/>
                </a:lnTo>
                <a:cubicBezTo>
                  <a:pt x="0" y="89965"/>
                  <a:pt x="89965" y="0"/>
                  <a:pt x="20094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思源黑体 CN Bold" panose="020B0800000000000000" pitchFamily="34" charset="-122"/>
              <a:ea typeface="思源黑体 CN Bold" panose="020B0800000000000000" pitchFamily="34" charset="-122"/>
              <a:cs typeface="+mn-ea"/>
            </a:endParaRPr>
          </a:p>
        </p:txBody>
      </p:sp>
      <p:sp>
        <p:nvSpPr>
          <p:cNvPr id="1048812" name="文本框"/>
          <p:cNvSpPr/>
          <p:nvPr/>
        </p:nvSpPr>
        <p:spPr>
          <a:xfrm>
            <a:off x="9494520" y="3008115"/>
            <a:ext cx="309245" cy="417195"/>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chemeClr val="bg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813" name="文本框"/>
          <p:cNvSpPr/>
          <p:nvPr/>
        </p:nvSpPr>
        <p:spPr>
          <a:xfrm flipV="1">
            <a:off x="1560830" y="2684265"/>
            <a:ext cx="1988820" cy="2219960"/>
          </a:xfrm>
          <a:custGeom>
            <a:avLst/>
            <a:gdLst>
              <a:gd name="connsiteX0" fmla="*/ 200943 w 1989342"/>
              <a:gd name="connsiteY0" fmla="*/ 2220001 h 2220001"/>
              <a:gd name="connsiteX1" fmla="*/ 1788399 w 1989342"/>
              <a:gd name="connsiteY1" fmla="*/ 2220001 h 2220001"/>
              <a:gd name="connsiteX2" fmla="*/ 1989342 w 1989342"/>
              <a:gd name="connsiteY2" fmla="*/ 2019058 h 2220001"/>
              <a:gd name="connsiteX3" fmla="*/ 1989342 w 1989342"/>
              <a:gd name="connsiteY3" fmla="*/ 296944 h 2220001"/>
              <a:gd name="connsiteX4" fmla="*/ 1788399 w 1989342"/>
              <a:gd name="connsiteY4" fmla="*/ 96001 h 2220001"/>
              <a:gd name="connsiteX5" fmla="*/ 1050351 w 1989342"/>
              <a:gd name="connsiteY5" fmla="*/ 96001 h 2220001"/>
              <a:gd name="connsiteX6" fmla="*/ 994671 w 1989342"/>
              <a:gd name="connsiteY6" fmla="*/ 0 h 2220001"/>
              <a:gd name="connsiteX7" fmla="*/ 938990 w 1989342"/>
              <a:gd name="connsiteY7" fmla="*/ 96001 h 2220001"/>
              <a:gd name="connsiteX8" fmla="*/ 200943 w 1989342"/>
              <a:gd name="connsiteY8" fmla="*/ 96001 h 2220001"/>
              <a:gd name="connsiteX9" fmla="*/ 0 w 1989342"/>
              <a:gd name="connsiteY9" fmla="*/ 296944 h 2220001"/>
              <a:gd name="connsiteX10" fmla="*/ 0 w 1989342"/>
              <a:gd name="connsiteY10" fmla="*/ 2019058 h 2220001"/>
              <a:gd name="connsiteX11" fmla="*/ 200943 w 1989342"/>
              <a:gd name="connsiteY11" fmla="*/ 2220001 h 222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9342" h="2220001">
                <a:moveTo>
                  <a:pt x="200943" y="2220001"/>
                </a:moveTo>
                <a:lnTo>
                  <a:pt x="1788399" y="2220001"/>
                </a:lnTo>
                <a:cubicBezTo>
                  <a:pt x="1899377" y="2220001"/>
                  <a:pt x="1989342" y="2130036"/>
                  <a:pt x="1989342" y="2019058"/>
                </a:cubicBezTo>
                <a:lnTo>
                  <a:pt x="1989342" y="296944"/>
                </a:lnTo>
                <a:cubicBezTo>
                  <a:pt x="1989342" y="185966"/>
                  <a:pt x="1899377" y="96001"/>
                  <a:pt x="1788399" y="96001"/>
                </a:cubicBezTo>
                <a:lnTo>
                  <a:pt x="1050351" y="96001"/>
                </a:lnTo>
                <a:lnTo>
                  <a:pt x="994671" y="0"/>
                </a:lnTo>
                <a:lnTo>
                  <a:pt x="938990" y="96001"/>
                </a:lnTo>
                <a:lnTo>
                  <a:pt x="200943" y="96001"/>
                </a:lnTo>
                <a:cubicBezTo>
                  <a:pt x="89965" y="96001"/>
                  <a:pt x="0" y="185966"/>
                  <a:pt x="0" y="296944"/>
                </a:cubicBezTo>
                <a:lnTo>
                  <a:pt x="0" y="2019058"/>
                </a:lnTo>
                <a:cubicBezTo>
                  <a:pt x="0" y="2130036"/>
                  <a:pt x="89965" y="2220001"/>
                  <a:pt x="200943" y="222000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思源黑体 CN Bold" panose="020B0800000000000000" pitchFamily="34" charset="-122"/>
              <a:ea typeface="思源黑体 CN Bold" panose="020B0800000000000000" pitchFamily="34" charset="-122"/>
              <a:cs typeface="+mn-ea"/>
            </a:endParaRPr>
          </a:p>
        </p:txBody>
      </p:sp>
      <p:sp>
        <p:nvSpPr>
          <p:cNvPr id="1048814" name="文本框"/>
          <p:cNvSpPr/>
          <p:nvPr/>
        </p:nvSpPr>
        <p:spPr>
          <a:xfrm>
            <a:off x="2346960" y="3050660"/>
            <a:ext cx="417195" cy="332740"/>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445 w 514350"/>
              <a:gd name="connsiteY4" fmla="*/ 353046 h 409575"/>
              <a:gd name="connsiteX5" fmla="*/ 115292 w 514350"/>
              <a:gd name="connsiteY5" fmla="*/ 410196 h 409575"/>
              <a:gd name="connsiteX6" fmla="*/ 115292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815" name="文本框"/>
          <p:cNvSpPr/>
          <p:nvPr/>
        </p:nvSpPr>
        <p:spPr>
          <a:xfrm>
            <a:off x="1561465" y="3689470"/>
            <a:ext cx="1987550" cy="909801"/>
          </a:xfrm>
          <a:prstGeom prst="rect">
            <a:avLst/>
          </a:prstGeom>
          <a:ln>
            <a:noFill/>
          </a:ln>
        </p:spPr>
        <p:txBody>
          <a:bodyPr wrap="square" lIns="91440" tIns="45720" rIns="91440" bIns="45720" anchor="t">
            <a:spAutoFit/>
          </a:bodyPr>
          <a:lstStyle/>
          <a:p>
            <a:pPr marL="0" marR="0" lvl="0" indent="0" algn="ctr" defTabSz="1217930" rtl="0" fontAlgn="auto">
              <a:lnSpc>
                <a:spcPct val="130000"/>
              </a:lnSpc>
              <a:spcBef>
                <a:spcPts val="0"/>
              </a:spcBef>
              <a:spcAft>
                <a:spcPts val="0"/>
              </a:spcAft>
              <a:buClrTx/>
              <a:buSzTx/>
              <a:buFontTx/>
              <a:buNone/>
            </a:pPr>
            <a:r>
              <a:rPr lang="zh-CN" altLang="en-US" sz="1400" dirty="0">
                <a:solidFill>
                  <a:schemeClr val="bg1"/>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单击此处输入你的正文，为了最终演示发布的良好效果</a:t>
            </a:r>
            <a:endParaRPr lang="zh-CN" altLang="en-US" sz="1400" dirty="0">
              <a:solidFill>
                <a:schemeClr val="bg1"/>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816" name="文本框"/>
          <p:cNvSpPr/>
          <p:nvPr/>
        </p:nvSpPr>
        <p:spPr>
          <a:xfrm>
            <a:off x="5107305" y="2684265"/>
            <a:ext cx="1988820" cy="2219960"/>
          </a:xfrm>
          <a:custGeom>
            <a:avLst/>
            <a:gdLst>
              <a:gd name="connsiteX0" fmla="*/ 200943 w 1989342"/>
              <a:gd name="connsiteY0" fmla="*/ 0 h 2220001"/>
              <a:gd name="connsiteX1" fmla="*/ 1788399 w 1989342"/>
              <a:gd name="connsiteY1" fmla="*/ 0 h 2220001"/>
              <a:gd name="connsiteX2" fmla="*/ 1989342 w 1989342"/>
              <a:gd name="connsiteY2" fmla="*/ 200943 h 2220001"/>
              <a:gd name="connsiteX3" fmla="*/ 1989342 w 1989342"/>
              <a:gd name="connsiteY3" fmla="*/ 1923057 h 2220001"/>
              <a:gd name="connsiteX4" fmla="*/ 1788399 w 1989342"/>
              <a:gd name="connsiteY4" fmla="*/ 2124000 h 2220001"/>
              <a:gd name="connsiteX5" fmla="*/ 1050353 w 1989342"/>
              <a:gd name="connsiteY5" fmla="*/ 2124000 h 2220001"/>
              <a:gd name="connsiteX6" fmla="*/ 994672 w 1989342"/>
              <a:gd name="connsiteY6" fmla="*/ 2220001 h 2220001"/>
              <a:gd name="connsiteX7" fmla="*/ 938992 w 1989342"/>
              <a:gd name="connsiteY7" fmla="*/ 2124000 h 2220001"/>
              <a:gd name="connsiteX8" fmla="*/ 200943 w 1989342"/>
              <a:gd name="connsiteY8" fmla="*/ 2124000 h 2220001"/>
              <a:gd name="connsiteX9" fmla="*/ 0 w 1989342"/>
              <a:gd name="connsiteY9" fmla="*/ 1923057 h 2220001"/>
              <a:gd name="connsiteX10" fmla="*/ 0 w 1989342"/>
              <a:gd name="connsiteY10" fmla="*/ 200943 h 2220001"/>
              <a:gd name="connsiteX11" fmla="*/ 200943 w 1989342"/>
              <a:gd name="connsiteY11" fmla="*/ 0 h 222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9342" h="2220001">
                <a:moveTo>
                  <a:pt x="200943" y="0"/>
                </a:moveTo>
                <a:lnTo>
                  <a:pt x="1788399" y="0"/>
                </a:lnTo>
                <a:cubicBezTo>
                  <a:pt x="1899377" y="0"/>
                  <a:pt x="1989342" y="89965"/>
                  <a:pt x="1989342" y="200943"/>
                </a:cubicBezTo>
                <a:lnTo>
                  <a:pt x="1989342" y="1923057"/>
                </a:lnTo>
                <a:cubicBezTo>
                  <a:pt x="1989342" y="2034035"/>
                  <a:pt x="1899377" y="2124000"/>
                  <a:pt x="1788399" y="2124000"/>
                </a:cubicBezTo>
                <a:lnTo>
                  <a:pt x="1050353" y="2124000"/>
                </a:lnTo>
                <a:lnTo>
                  <a:pt x="994672" y="2220001"/>
                </a:lnTo>
                <a:lnTo>
                  <a:pt x="938992" y="2124000"/>
                </a:lnTo>
                <a:lnTo>
                  <a:pt x="200943" y="2124000"/>
                </a:lnTo>
                <a:cubicBezTo>
                  <a:pt x="89965" y="2124000"/>
                  <a:pt x="0" y="2034035"/>
                  <a:pt x="0" y="1923057"/>
                </a:cubicBezTo>
                <a:lnTo>
                  <a:pt x="0" y="200943"/>
                </a:lnTo>
                <a:cubicBezTo>
                  <a:pt x="0" y="89965"/>
                  <a:pt x="89965" y="0"/>
                  <a:pt x="200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思源黑体 CN Bold" panose="020B0800000000000000" pitchFamily="34" charset="-122"/>
              <a:ea typeface="思源黑体 CN Bold" panose="020B0800000000000000" pitchFamily="34" charset="-122"/>
              <a:cs typeface="+mn-ea"/>
            </a:endParaRPr>
          </a:p>
        </p:txBody>
      </p:sp>
      <p:sp>
        <p:nvSpPr>
          <p:cNvPr id="1048817" name="文本框"/>
          <p:cNvSpPr/>
          <p:nvPr/>
        </p:nvSpPr>
        <p:spPr>
          <a:xfrm>
            <a:off x="5901055" y="2996685"/>
            <a:ext cx="401955" cy="440690"/>
          </a:xfrm>
          <a:custGeom>
            <a:avLst/>
            <a:gdLst>
              <a:gd name="connsiteX0" fmla="*/ 248770 w 495300"/>
              <a:gd name="connsiteY0" fmla="*/ 621 h 542925"/>
              <a:gd name="connsiteX1" fmla="*/ 496420 w 495300"/>
              <a:gd name="connsiteY1" fmla="*/ 248271 h 542925"/>
              <a:gd name="connsiteX2" fmla="*/ 324017 w 495300"/>
              <a:gd name="connsiteY2" fmla="*/ 484491 h 542925"/>
              <a:gd name="connsiteX3" fmla="*/ 346877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663 w 495300"/>
              <a:gd name="connsiteY8" fmla="*/ 524496 h 542925"/>
              <a:gd name="connsiteX9" fmla="*/ 173523 w 495300"/>
              <a:gd name="connsiteY9" fmla="*/ 484491 h 542925"/>
              <a:gd name="connsiteX10" fmla="*/ 1120 w 495300"/>
              <a:gd name="connsiteY10" fmla="*/ 248271 h 542925"/>
              <a:gd name="connsiteX11" fmla="*/ 248770 w 495300"/>
              <a:gd name="connsiteY11" fmla="*/ 621 h 542925"/>
              <a:gd name="connsiteX12" fmla="*/ 192573 w 495300"/>
              <a:gd name="connsiteY12" fmla="*/ 489254 h 542925"/>
              <a:gd name="connsiteX13" fmla="*/ 172570 w 495300"/>
              <a:gd name="connsiteY13" fmla="*/ 524496 h 542925"/>
              <a:gd name="connsiteX14" fmla="*/ 324970 w 495300"/>
              <a:gd name="connsiteY14" fmla="*/ 524496 h 542925"/>
              <a:gd name="connsiteX15" fmla="*/ 304967 w 495300"/>
              <a:gd name="connsiteY15" fmla="*/ 489254 h 542925"/>
              <a:gd name="connsiteX16" fmla="*/ 248770 w 495300"/>
              <a:gd name="connsiteY16" fmla="*/ 495921 h 542925"/>
              <a:gd name="connsiteX17" fmla="*/ 192573 w 495300"/>
              <a:gd name="connsiteY17" fmla="*/ 489254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chemeClr val="bg2"/>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818" name="文本框"/>
          <p:cNvSpPr/>
          <p:nvPr/>
        </p:nvSpPr>
        <p:spPr>
          <a:xfrm>
            <a:off x="5130165" y="3689470"/>
            <a:ext cx="1987550" cy="909801"/>
          </a:xfrm>
          <a:prstGeom prst="rect">
            <a:avLst/>
          </a:prstGeom>
          <a:ln>
            <a:noFill/>
          </a:ln>
        </p:spPr>
        <p:txBody>
          <a:bodyPr wrap="square" lIns="91440" tIns="45720" rIns="91440" bIns="45720" anchor="t">
            <a:spAutoFit/>
          </a:bodyPr>
          <a:lstStyle/>
          <a:p>
            <a:pPr marL="0" marR="0" lvl="0" indent="0" algn="ctr" defTabSz="1217930" rtl="0" fontAlgn="auto">
              <a:lnSpc>
                <a:spcPct val="130000"/>
              </a:lnSpc>
              <a:spcBef>
                <a:spcPts val="0"/>
              </a:spcBef>
              <a:spcAft>
                <a:spcPts val="0"/>
              </a:spcAft>
              <a:buClrTx/>
              <a:buSzTx/>
              <a:buFontTx/>
              <a:buNone/>
            </a:pPr>
            <a:r>
              <a:rPr lang="zh-CN" altLang="en-US" sz="1400" dirty="0">
                <a:solidFill>
                  <a:schemeClr val="bg1"/>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单击此处输入你的正文，为了最终演示发布的良好效果</a:t>
            </a:r>
            <a:endParaRPr lang="zh-CN" altLang="en-US" sz="1400" dirty="0">
              <a:solidFill>
                <a:schemeClr val="bg1"/>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819" name="文本框"/>
          <p:cNvSpPr/>
          <p:nvPr/>
        </p:nvSpPr>
        <p:spPr>
          <a:xfrm>
            <a:off x="8660765" y="3689470"/>
            <a:ext cx="1987550" cy="909801"/>
          </a:xfrm>
          <a:prstGeom prst="rect">
            <a:avLst/>
          </a:prstGeom>
          <a:ln>
            <a:noFill/>
          </a:ln>
        </p:spPr>
        <p:txBody>
          <a:bodyPr wrap="square" lIns="91440" tIns="45720" rIns="91440" bIns="45720" anchor="t">
            <a:spAutoFit/>
          </a:bodyPr>
          <a:lstStyle/>
          <a:p>
            <a:pPr marL="0" marR="0" lvl="0" indent="0" algn="ctr" defTabSz="1217930" rtl="0" fontAlgn="auto">
              <a:lnSpc>
                <a:spcPct val="130000"/>
              </a:lnSpc>
              <a:spcBef>
                <a:spcPts val="0"/>
              </a:spcBef>
              <a:spcAft>
                <a:spcPts val="0"/>
              </a:spcAft>
              <a:buClrTx/>
              <a:buSzTx/>
              <a:buFontTx/>
              <a:buNone/>
            </a:pPr>
            <a:r>
              <a:rPr lang="zh-CN" altLang="en-US" sz="1400" dirty="0">
                <a:solidFill>
                  <a:schemeClr val="bg1"/>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单击此处输入你的正文，为了最终演示发布的良好效果</a:t>
            </a:r>
            <a:endParaRPr lang="zh-CN" altLang="en-US" sz="1400" dirty="0">
              <a:solidFill>
                <a:schemeClr val="bg1"/>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820" name="文本框"/>
          <p:cNvSpPr/>
          <p:nvPr/>
        </p:nvSpPr>
        <p:spPr>
          <a:xfrm>
            <a:off x="1449998" y="5034706"/>
            <a:ext cx="2263140" cy="52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lvl="0" algn="ctr">
              <a:buClrTx/>
              <a:buSzTx/>
              <a:buFontTx/>
            </a:pPr>
            <a:r>
              <a:rPr lang="zh-CN" altLang="en-US" sz="200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mn-ea"/>
              </a:rPr>
              <a:t>点击添加标题</a:t>
            </a:r>
            <a:endParaRPr kumimoji="1"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汉仪雅酷黑 75W" panose="020B0804020202020204" charset="-122"/>
              <a:sym typeface="Arial" panose="020B0604020202020204" pitchFamily="34" charset="0"/>
            </a:endParaRPr>
          </a:p>
        </p:txBody>
      </p:sp>
      <p:sp>
        <p:nvSpPr>
          <p:cNvPr id="1048821" name="文本框"/>
          <p:cNvSpPr/>
          <p:nvPr/>
        </p:nvSpPr>
        <p:spPr>
          <a:xfrm>
            <a:off x="1291566" y="5350936"/>
            <a:ext cx="2580005" cy="755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defTabSz="913765" fontAlgn="auto">
              <a:lnSpc>
                <a:spcPct val="130000"/>
              </a:lnSpc>
              <a:buSzPct val="25000"/>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单击此处输入你的正文，请尽量言简意赅的阐述观点</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822" name="文本框"/>
          <p:cNvSpPr/>
          <p:nvPr/>
        </p:nvSpPr>
        <p:spPr>
          <a:xfrm>
            <a:off x="4964429" y="5034706"/>
            <a:ext cx="2263140" cy="52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lvl="0" algn="ctr">
              <a:buClrTx/>
              <a:buSzTx/>
              <a:buFontTx/>
            </a:pPr>
            <a:r>
              <a:rPr lang="zh-CN" altLang="en-US" sz="200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mn-ea"/>
              </a:rPr>
              <a:t>点击添加标题</a:t>
            </a:r>
            <a:endParaRPr kumimoji="1"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汉仪雅酷黑 75W" panose="020B0804020202020204" charset="-122"/>
              <a:sym typeface="Arial" panose="020B0604020202020204" pitchFamily="34" charset="0"/>
            </a:endParaRPr>
          </a:p>
        </p:txBody>
      </p:sp>
      <p:sp>
        <p:nvSpPr>
          <p:cNvPr id="1048823" name="文本框"/>
          <p:cNvSpPr/>
          <p:nvPr/>
        </p:nvSpPr>
        <p:spPr>
          <a:xfrm>
            <a:off x="4805997" y="5350936"/>
            <a:ext cx="2580005" cy="755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defTabSz="913765" fontAlgn="auto">
              <a:lnSpc>
                <a:spcPct val="130000"/>
              </a:lnSpc>
              <a:buSzPct val="25000"/>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单击此处输入你的正文，请尽量言简意赅的阐述观点</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824" name="文本框"/>
          <p:cNvSpPr/>
          <p:nvPr/>
        </p:nvSpPr>
        <p:spPr>
          <a:xfrm>
            <a:off x="8637292" y="5034706"/>
            <a:ext cx="2263140" cy="52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lvl="0" algn="ctr">
              <a:buClrTx/>
              <a:buSzTx/>
              <a:buFontTx/>
            </a:pPr>
            <a:r>
              <a:rPr lang="zh-CN" altLang="en-US" sz="200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mn-ea"/>
              </a:rPr>
              <a:t>点击添加标题</a:t>
            </a:r>
            <a:endParaRPr kumimoji="1"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汉仪雅酷黑 75W" panose="020B0804020202020204" charset="-122"/>
              <a:sym typeface="Arial" panose="020B0604020202020204" pitchFamily="34" charset="0"/>
            </a:endParaRPr>
          </a:p>
        </p:txBody>
      </p:sp>
      <p:sp>
        <p:nvSpPr>
          <p:cNvPr id="1048825" name="文本框"/>
          <p:cNvSpPr/>
          <p:nvPr/>
        </p:nvSpPr>
        <p:spPr>
          <a:xfrm>
            <a:off x="8478860" y="5350936"/>
            <a:ext cx="2580005" cy="755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defTabSz="913765" fontAlgn="auto">
              <a:lnSpc>
                <a:spcPct val="130000"/>
              </a:lnSpc>
              <a:buSzPct val="25000"/>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单击此处输入你的正文，请尽量言简意赅的阐述观点</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826" name="文本框1"/>
          <p:cNvSpPr txBox="1"/>
          <p:nvPr>
            <p:custDataLst>
              <p:tags r:id="rId1"/>
            </p:custDataLst>
          </p:nvPr>
        </p:nvSpPr>
        <p:spPr>
          <a:xfrm>
            <a:off x="5080338" y="369508"/>
            <a:ext cx="2031325" cy="461665"/>
          </a:xfrm>
          <a:prstGeom prst="rect">
            <a:avLst/>
          </a:prstGeom>
          <a:noFill/>
        </p:spPr>
        <p:txBody>
          <a:bodyPr wrap="none" rtlCol="0">
            <a:spAutoFit/>
          </a:bodyPr>
          <a:lstStyle/>
          <a:p>
            <a:pPr algn="ctr"/>
            <a:r>
              <a:rPr lang="zh-CN" altLang="en-US" sz="2400">
                <a:solidFill>
                  <a:schemeClr val="tx1">
                    <a:lumMod val="65000"/>
                    <a:lumOff val="35000"/>
                  </a:schemeClr>
                </a:solidFill>
                <a:latin typeface="思源黑体 CN Bold" panose="020B0800000000000000" pitchFamily="34" charset="-122"/>
                <a:ea typeface="思源黑体 CN Bold" panose="020B0800000000000000" pitchFamily="34" charset="-122"/>
              </a:rPr>
              <a:t>工作不足之处</a:t>
            </a:r>
            <a:endParaRPr lang="zh-CN" altLang="en-US" sz="240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cxnSp>
        <p:nvCxnSpPr>
          <p:cNvPr id="3145743" name="直接连接符 22"/>
          <p:cNvCxnSpPr/>
          <p:nvPr/>
        </p:nvCxnSpPr>
        <p:spPr>
          <a:xfrm rot="16200000" flipV="1">
            <a:off x="6097813" y="-87651"/>
            <a:ext cx="0" cy="1837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827" name="矩形: 圆角 23"/>
          <p:cNvSpPr/>
          <p:nvPr/>
        </p:nvSpPr>
        <p:spPr>
          <a:xfrm rot="10800000" flipV="1">
            <a:off x="5833660" y="785453"/>
            <a:ext cx="528305"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8" name="椭圆 6"/>
          <p:cNvSpPr/>
          <p:nvPr/>
        </p:nvSpPr>
        <p:spPr>
          <a:xfrm>
            <a:off x="3845658" y="3571270"/>
            <a:ext cx="525499" cy="5254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829" name="椭圆 7"/>
          <p:cNvSpPr/>
          <p:nvPr/>
        </p:nvSpPr>
        <p:spPr>
          <a:xfrm>
            <a:off x="3845658" y="4863544"/>
            <a:ext cx="525499" cy="5254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830" name="椭圆 16"/>
          <p:cNvSpPr/>
          <p:nvPr/>
        </p:nvSpPr>
        <p:spPr>
          <a:xfrm>
            <a:off x="3845658" y="2267707"/>
            <a:ext cx="525499" cy="5254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831" name="arrow-pointing-left-circular-button_20407"/>
          <p:cNvSpPr>
            <a:spLocks noChangeAspect="1"/>
          </p:cNvSpPr>
          <p:nvPr/>
        </p:nvSpPr>
        <p:spPr bwMode="auto">
          <a:xfrm>
            <a:off x="3955121" y="2377365"/>
            <a:ext cx="306573" cy="306182"/>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bg1"/>
          </a:solidFill>
          <a:ln>
            <a:noFill/>
          </a:ln>
        </p:spPr>
        <p:txBody>
          <a:bodyPr/>
          <a:lstStyle/>
          <a:p>
            <a:endParaRPr lang="zh-CN" altLang="en-US" dirty="0">
              <a:latin typeface="思源黑体 CN Light" panose="020B0300000000000000" pitchFamily="34" charset="-122"/>
              <a:ea typeface="思源黑体 CN Light" panose="020B0300000000000000" pitchFamily="34" charset="-122"/>
              <a:cs typeface="+mn-ea"/>
              <a:sym typeface="+mn-lt"/>
            </a:endParaRPr>
          </a:p>
        </p:txBody>
      </p:sp>
      <p:sp>
        <p:nvSpPr>
          <p:cNvPr id="1048832" name="arrow-pointing-left-circular-button_20407"/>
          <p:cNvSpPr>
            <a:spLocks noChangeAspect="1"/>
          </p:cNvSpPr>
          <p:nvPr/>
        </p:nvSpPr>
        <p:spPr bwMode="auto">
          <a:xfrm>
            <a:off x="3955121" y="3680928"/>
            <a:ext cx="306573" cy="306182"/>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bg1"/>
          </a:solidFill>
          <a:ln>
            <a:noFill/>
          </a:ln>
        </p:spPr>
        <p:txBody>
          <a:bodyPr/>
          <a:lstStyle/>
          <a:p>
            <a:endParaRPr lang="zh-CN" altLang="en-US" dirty="0">
              <a:latin typeface="思源黑体 CN Light" panose="020B0300000000000000" pitchFamily="34" charset="-122"/>
              <a:ea typeface="思源黑体 CN Light" panose="020B0300000000000000" pitchFamily="34" charset="-122"/>
              <a:cs typeface="+mn-ea"/>
              <a:sym typeface="+mn-lt"/>
            </a:endParaRPr>
          </a:p>
        </p:txBody>
      </p:sp>
      <p:sp>
        <p:nvSpPr>
          <p:cNvPr id="1048833" name="arrow-pointing-left-circular-button_20407"/>
          <p:cNvSpPr>
            <a:spLocks noChangeAspect="1"/>
          </p:cNvSpPr>
          <p:nvPr/>
        </p:nvSpPr>
        <p:spPr bwMode="auto">
          <a:xfrm>
            <a:off x="3955121" y="4973202"/>
            <a:ext cx="306573" cy="306182"/>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bg1"/>
          </a:solidFill>
          <a:ln>
            <a:noFill/>
          </a:ln>
        </p:spPr>
        <p:txBody>
          <a:bodyPr/>
          <a:lstStyle/>
          <a:p>
            <a:endParaRPr lang="zh-CN" altLang="en-US" dirty="0">
              <a:latin typeface="思源黑体 CN Light" panose="020B0300000000000000" pitchFamily="34" charset="-122"/>
              <a:ea typeface="思源黑体 CN Light" panose="020B0300000000000000" pitchFamily="34" charset="-122"/>
              <a:cs typeface="+mn-ea"/>
              <a:sym typeface="+mn-lt"/>
            </a:endParaRPr>
          </a:p>
        </p:txBody>
      </p:sp>
      <p:grpSp>
        <p:nvGrpSpPr>
          <p:cNvPr id="55" name="组合 40"/>
          <p:cNvGrpSpPr/>
          <p:nvPr/>
        </p:nvGrpSpPr>
        <p:grpSpPr>
          <a:xfrm>
            <a:off x="4556104" y="2505668"/>
            <a:ext cx="472340" cy="2654975"/>
            <a:chOff x="4585628" y="2196404"/>
            <a:chExt cx="571531" cy="2654975"/>
          </a:xfrm>
        </p:grpSpPr>
        <p:grpSp>
          <p:nvGrpSpPr>
            <p:cNvPr id="56" name="组合 36"/>
            <p:cNvGrpSpPr/>
            <p:nvPr/>
          </p:nvGrpSpPr>
          <p:grpSpPr>
            <a:xfrm>
              <a:off x="4585628" y="2196404"/>
              <a:ext cx="571531" cy="2654975"/>
              <a:chOff x="4585628" y="2196404"/>
              <a:chExt cx="571531" cy="2654975"/>
            </a:xfrm>
          </p:grpSpPr>
          <p:cxnSp>
            <p:nvCxnSpPr>
              <p:cNvPr id="3145744" name="直接连接符 2"/>
              <p:cNvCxnSpPr/>
              <p:nvPr/>
            </p:nvCxnSpPr>
            <p:spPr>
              <a:xfrm>
                <a:off x="4890648" y="2196404"/>
                <a:ext cx="0" cy="26549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5" name="直接连接符 4"/>
              <p:cNvCxnSpPr/>
              <p:nvPr/>
            </p:nvCxnSpPr>
            <p:spPr>
              <a:xfrm>
                <a:off x="4585628" y="3512179"/>
                <a:ext cx="571531"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cxnSp>
          <p:nvCxnSpPr>
            <p:cNvPr id="3145746" name="直接连接符 37"/>
            <p:cNvCxnSpPr/>
            <p:nvPr/>
          </p:nvCxnSpPr>
          <p:spPr>
            <a:xfrm>
              <a:off x="4585628" y="2198621"/>
              <a:ext cx="305020"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3145747" name="直接连接符 39"/>
            <p:cNvCxnSpPr/>
            <p:nvPr/>
          </p:nvCxnSpPr>
          <p:spPr>
            <a:xfrm>
              <a:off x="4585628" y="4845829"/>
              <a:ext cx="305020"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
        <p:nvSpPr>
          <p:cNvPr id="1048834" name="椭圆 43"/>
          <p:cNvSpPr/>
          <p:nvPr/>
        </p:nvSpPr>
        <p:spPr>
          <a:xfrm flipH="1">
            <a:off x="7859266" y="3576050"/>
            <a:ext cx="525499" cy="5254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835" name="椭圆 44"/>
          <p:cNvSpPr/>
          <p:nvPr/>
        </p:nvSpPr>
        <p:spPr>
          <a:xfrm flipH="1">
            <a:off x="7859266" y="4868324"/>
            <a:ext cx="525499" cy="5254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836" name="椭圆 45"/>
          <p:cNvSpPr/>
          <p:nvPr/>
        </p:nvSpPr>
        <p:spPr>
          <a:xfrm flipH="1">
            <a:off x="7859266" y="2272487"/>
            <a:ext cx="525499" cy="5254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837" name="arrow-pointing-left-circular-button_20407"/>
          <p:cNvSpPr>
            <a:spLocks noChangeAspect="1"/>
          </p:cNvSpPr>
          <p:nvPr/>
        </p:nvSpPr>
        <p:spPr bwMode="auto">
          <a:xfrm flipH="1">
            <a:off x="7968729" y="2382145"/>
            <a:ext cx="306573" cy="306182"/>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bg1"/>
          </a:solidFill>
          <a:ln>
            <a:noFill/>
          </a:ln>
        </p:spPr>
        <p:txBody>
          <a:bodyPr/>
          <a:lstStyle/>
          <a:p>
            <a:endParaRPr lang="zh-CN" altLang="en-US" dirty="0">
              <a:latin typeface="思源黑体 CN Light" panose="020B0300000000000000" pitchFamily="34" charset="-122"/>
              <a:ea typeface="思源黑体 CN Light" panose="020B0300000000000000" pitchFamily="34" charset="-122"/>
              <a:cs typeface="+mn-ea"/>
              <a:sym typeface="+mn-lt"/>
            </a:endParaRPr>
          </a:p>
        </p:txBody>
      </p:sp>
      <p:sp>
        <p:nvSpPr>
          <p:cNvPr id="1048838" name="arrow-pointing-left-circular-button_20407"/>
          <p:cNvSpPr>
            <a:spLocks noChangeAspect="1"/>
          </p:cNvSpPr>
          <p:nvPr/>
        </p:nvSpPr>
        <p:spPr bwMode="auto">
          <a:xfrm flipH="1">
            <a:off x="7968729" y="3685708"/>
            <a:ext cx="306573" cy="306182"/>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bg1"/>
          </a:solidFill>
          <a:ln>
            <a:noFill/>
          </a:ln>
        </p:spPr>
        <p:txBody>
          <a:bodyPr/>
          <a:lstStyle/>
          <a:p>
            <a:endParaRPr lang="zh-CN" altLang="en-US" dirty="0">
              <a:latin typeface="思源黑体 CN Light" panose="020B0300000000000000" pitchFamily="34" charset="-122"/>
              <a:ea typeface="思源黑体 CN Light" panose="020B0300000000000000" pitchFamily="34" charset="-122"/>
              <a:cs typeface="+mn-ea"/>
              <a:sym typeface="+mn-lt"/>
            </a:endParaRPr>
          </a:p>
        </p:txBody>
      </p:sp>
      <p:sp>
        <p:nvSpPr>
          <p:cNvPr id="1048839" name="arrow-pointing-left-circular-button_20407"/>
          <p:cNvSpPr>
            <a:spLocks noChangeAspect="1"/>
          </p:cNvSpPr>
          <p:nvPr/>
        </p:nvSpPr>
        <p:spPr bwMode="auto">
          <a:xfrm flipH="1">
            <a:off x="7968729" y="4977982"/>
            <a:ext cx="306573" cy="306182"/>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bg1"/>
          </a:solidFill>
          <a:ln>
            <a:noFill/>
          </a:ln>
        </p:spPr>
        <p:txBody>
          <a:bodyPr/>
          <a:lstStyle/>
          <a:p>
            <a:endParaRPr lang="zh-CN" altLang="en-US" dirty="0">
              <a:latin typeface="思源黑体 CN Light" panose="020B0300000000000000" pitchFamily="34" charset="-122"/>
              <a:ea typeface="思源黑体 CN Light" panose="020B0300000000000000" pitchFamily="34" charset="-122"/>
              <a:cs typeface="+mn-ea"/>
              <a:sym typeface="+mn-lt"/>
            </a:endParaRPr>
          </a:p>
        </p:txBody>
      </p:sp>
      <p:grpSp>
        <p:nvGrpSpPr>
          <p:cNvPr id="57" name="组合 49"/>
          <p:cNvGrpSpPr/>
          <p:nvPr/>
        </p:nvGrpSpPr>
        <p:grpSpPr>
          <a:xfrm flipH="1">
            <a:off x="7201979" y="2510448"/>
            <a:ext cx="472340" cy="2654975"/>
            <a:chOff x="4585628" y="2196404"/>
            <a:chExt cx="571531" cy="2654975"/>
          </a:xfrm>
        </p:grpSpPr>
        <p:grpSp>
          <p:nvGrpSpPr>
            <p:cNvPr id="58" name="组合 50"/>
            <p:cNvGrpSpPr/>
            <p:nvPr/>
          </p:nvGrpSpPr>
          <p:grpSpPr>
            <a:xfrm>
              <a:off x="4585628" y="2196404"/>
              <a:ext cx="571531" cy="2654975"/>
              <a:chOff x="4585628" y="2196404"/>
              <a:chExt cx="571531" cy="2654975"/>
            </a:xfrm>
          </p:grpSpPr>
          <p:cxnSp>
            <p:nvCxnSpPr>
              <p:cNvPr id="3145748" name="直接连接符 53"/>
              <p:cNvCxnSpPr/>
              <p:nvPr/>
            </p:nvCxnSpPr>
            <p:spPr>
              <a:xfrm>
                <a:off x="4890648" y="2196404"/>
                <a:ext cx="0" cy="26549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9" name="直接连接符 54"/>
              <p:cNvCxnSpPr/>
              <p:nvPr/>
            </p:nvCxnSpPr>
            <p:spPr>
              <a:xfrm>
                <a:off x="4585628" y="3512179"/>
                <a:ext cx="571531"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cxnSp>
          <p:nvCxnSpPr>
            <p:cNvPr id="3145750" name="直接连接符 51"/>
            <p:cNvCxnSpPr/>
            <p:nvPr/>
          </p:nvCxnSpPr>
          <p:spPr>
            <a:xfrm>
              <a:off x="4585628" y="2198621"/>
              <a:ext cx="305020"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3145751" name="直接连接符 52"/>
            <p:cNvCxnSpPr/>
            <p:nvPr/>
          </p:nvCxnSpPr>
          <p:spPr>
            <a:xfrm>
              <a:off x="4585628" y="4845829"/>
              <a:ext cx="305020"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
        <p:nvSpPr>
          <p:cNvPr id="1048840" name="椭圆 71"/>
          <p:cNvSpPr/>
          <p:nvPr/>
        </p:nvSpPr>
        <p:spPr>
          <a:xfrm>
            <a:off x="5365394" y="3008552"/>
            <a:ext cx="1523189" cy="1523189"/>
          </a:xfrm>
          <a:prstGeom prst="ellipse">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latin typeface="思源黑体 CN Light" panose="020B0300000000000000" pitchFamily="34" charset="-122"/>
              <a:ea typeface="思源黑体 CN Light" panose="020B0300000000000000" pitchFamily="34" charset="-122"/>
              <a:cs typeface="+mn-ea"/>
              <a:sym typeface="+mn-lt"/>
            </a:endParaRPr>
          </a:p>
        </p:txBody>
      </p:sp>
      <p:sp>
        <p:nvSpPr>
          <p:cNvPr id="1048841" name="文本框 73"/>
          <p:cNvSpPr txBox="1"/>
          <p:nvPr/>
        </p:nvSpPr>
        <p:spPr>
          <a:xfrm>
            <a:off x="5481619" y="3508536"/>
            <a:ext cx="1290738" cy="523220"/>
          </a:xfrm>
          <a:prstGeom prst="rect">
            <a:avLst/>
          </a:prstGeom>
          <a:noFill/>
        </p:spPr>
        <p:txBody>
          <a:bodyPr wrap="none" rtlCol="0">
            <a:spAutoFit/>
          </a:bodyPr>
          <a:lstStyle/>
          <a:p>
            <a:pPr algn="ctr"/>
            <a:r>
              <a:rPr lang="zh-CN" altLang="en-US" sz="2800" b="1">
                <a:solidFill>
                  <a:schemeClr val="bg1"/>
                </a:solidFill>
                <a:latin typeface="思源黑体 CN Light" panose="020B0300000000000000" pitchFamily="34" charset="-122"/>
                <a:ea typeface="思源黑体 CN Light" panose="020B0300000000000000" pitchFamily="34" charset="-122"/>
                <a:cs typeface="+mn-ea"/>
                <a:sym typeface="+mn-lt"/>
              </a:rPr>
              <a:t>关键词</a:t>
            </a:r>
            <a:endParaRPr lang="zh-CN" altLang="en-US" sz="2800" b="1" dirty="0">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1048842" name="文本框"/>
          <p:cNvSpPr/>
          <p:nvPr/>
        </p:nvSpPr>
        <p:spPr>
          <a:xfrm>
            <a:off x="8465508" y="2146572"/>
            <a:ext cx="2263140" cy="52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lvl="0">
              <a:buClrTx/>
              <a:buSzTx/>
              <a:buFontTx/>
            </a:pPr>
            <a:r>
              <a:rPr lang="zh-CN" altLang="en-US" sz="200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mn-ea"/>
              </a:rPr>
              <a:t>点击添加标题</a:t>
            </a:r>
            <a:endParaRPr kumimoji="1"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汉仪雅酷黑 75W" panose="020B0804020202020204" charset="-122"/>
              <a:sym typeface="Arial" panose="020B0604020202020204" pitchFamily="34" charset="0"/>
            </a:endParaRPr>
          </a:p>
        </p:txBody>
      </p:sp>
      <p:sp>
        <p:nvSpPr>
          <p:cNvPr id="1048843" name="文本框"/>
          <p:cNvSpPr/>
          <p:nvPr/>
        </p:nvSpPr>
        <p:spPr>
          <a:xfrm>
            <a:off x="8465508" y="2462802"/>
            <a:ext cx="2805871" cy="755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defTabSz="913765" fontAlgn="auto">
              <a:lnSpc>
                <a:spcPct val="130000"/>
              </a:lnSpc>
              <a:buSzPct val="25000"/>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单击此处输入你的正文，请尽量言简意赅的阐述观点</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844" name="文本框"/>
          <p:cNvSpPr/>
          <p:nvPr/>
        </p:nvSpPr>
        <p:spPr>
          <a:xfrm>
            <a:off x="8465508" y="3460010"/>
            <a:ext cx="2263140" cy="52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lvl="0">
              <a:buClrTx/>
              <a:buSzTx/>
              <a:buFontTx/>
            </a:pPr>
            <a:r>
              <a:rPr lang="zh-CN" altLang="en-US" sz="200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mn-ea"/>
              </a:rPr>
              <a:t>点击添加标题</a:t>
            </a:r>
            <a:endParaRPr kumimoji="1"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汉仪雅酷黑 75W" panose="020B0804020202020204" charset="-122"/>
              <a:sym typeface="Arial" panose="020B0604020202020204" pitchFamily="34" charset="0"/>
            </a:endParaRPr>
          </a:p>
        </p:txBody>
      </p:sp>
      <p:sp>
        <p:nvSpPr>
          <p:cNvPr id="1048845" name="文本框"/>
          <p:cNvSpPr/>
          <p:nvPr/>
        </p:nvSpPr>
        <p:spPr>
          <a:xfrm>
            <a:off x="8465508" y="3776240"/>
            <a:ext cx="2805871" cy="755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defTabSz="913765" fontAlgn="auto">
              <a:lnSpc>
                <a:spcPct val="130000"/>
              </a:lnSpc>
              <a:buSzPct val="25000"/>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单击此处输入你的正文，请尽量言简意赅的阐述观点</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846" name="文本框"/>
          <p:cNvSpPr/>
          <p:nvPr/>
        </p:nvSpPr>
        <p:spPr>
          <a:xfrm>
            <a:off x="8465508" y="4773448"/>
            <a:ext cx="2263140" cy="52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lvl="0">
              <a:buClrTx/>
              <a:buSzTx/>
              <a:buFontTx/>
            </a:pPr>
            <a:r>
              <a:rPr lang="zh-CN" altLang="en-US" sz="200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mn-ea"/>
              </a:rPr>
              <a:t>点击添加标题</a:t>
            </a:r>
            <a:endParaRPr kumimoji="1"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汉仪雅酷黑 75W" panose="020B0804020202020204" charset="-122"/>
              <a:sym typeface="Arial" panose="020B0604020202020204" pitchFamily="34" charset="0"/>
            </a:endParaRPr>
          </a:p>
        </p:txBody>
      </p:sp>
      <p:sp>
        <p:nvSpPr>
          <p:cNvPr id="1048847" name="文本框"/>
          <p:cNvSpPr/>
          <p:nvPr/>
        </p:nvSpPr>
        <p:spPr>
          <a:xfrm>
            <a:off x="8465508" y="5089678"/>
            <a:ext cx="2805871" cy="755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defTabSz="913765" fontAlgn="auto">
              <a:lnSpc>
                <a:spcPct val="130000"/>
              </a:lnSpc>
              <a:buSzPct val="25000"/>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单击此处输入你的正文，请尽量言简意赅的阐述观点</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848" name="文本框"/>
          <p:cNvSpPr/>
          <p:nvPr/>
        </p:nvSpPr>
        <p:spPr>
          <a:xfrm>
            <a:off x="1463352" y="2146572"/>
            <a:ext cx="2263140" cy="52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lvl="0" algn="r">
              <a:buClrTx/>
              <a:buSzTx/>
              <a:buFontTx/>
            </a:pPr>
            <a:r>
              <a:rPr lang="zh-CN" altLang="en-US" sz="200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mn-ea"/>
              </a:rPr>
              <a:t>点击添加标题</a:t>
            </a:r>
            <a:endParaRPr kumimoji="1"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汉仪雅酷黑 75W" panose="020B0804020202020204" charset="-122"/>
              <a:sym typeface="Arial" panose="020B0604020202020204" pitchFamily="34" charset="0"/>
            </a:endParaRPr>
          </a:p>
        </p:txBody>
      </p:sp>
      <p:sp>
        <p:nvSpPr>
          <p:cNvPr id="1048849" name="文本框"/>
          <p:cNvSpPr/>
          <p:nvPr/>
        </p:nvSpPr>
        <p:spPr>
          <a:xfrm>
            <a:off x="920621" y="2462802"/>
            <a:ext cx="2805871" cy="755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r" defTabSz="913765" fontAlgn="auto">
              <a:lnSpc>
                <a:spcPct val="130000"/>
              </a:lnSpc>
              <a:buSzPct val="25000"/>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单击此处输入你的正文，请尽量言简意赅的阐述观点</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850" name="文本框"/>
          <p:cNvSpPr/>
          <p:nvPr/>
        </p:nvSpPr>
        <p:spPr>
          <a:xfrm>
            <a:off x="1463352" y="3460010"/>
            <a:ext cx="2263140" cy="52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lvl="0" algn="r">
              <a:buClrTx/>
              <a:buSzTx/>
              <a:buFontTx/>
            </a:pPr>
            <a:r>
              <a:rPr lang="zh-CN" altLang="en-US" sz="200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mn-ea"/>
              </a:rPr>
              <a:t>点击添加标题</a:t>
            </a:r>
            <a:endParaRPr kumimoji="1"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汉仪雅酷黑 75W" panose="020B0804020202020204" charset="-122"/>
              <a:sym typeface="Arial" panose="020B0604020202020204" pitchFamily="34" charset="0"/>
            </a:endParaRPr>
          </a:p>
        </p:txBody>
      </p:sp>
      <p:sp>
        <p:nvSpPr>
          <p:cNvPr id="1048851" name="文本框"/>
          <p:cNvSpPr/>
          <p:nvPr/>
        </p:nvSpPr>
        <p:spPr>
          <a:xfrm>
            <a:off x="920621" y="3776240"/>
            <a:ext cx="2805871" cy="755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r" defTabSz="913765" fontAlgn="auto">
              <a:lnSpc>
                <a:spcPct val="130000"/>
              </a:lnSpc>
              <a:buSzPct val="25000"/>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单击此处输入你的正文，请尽量言简意赅的阐述观点</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852" name="文本框"/>
          <p:cNvSpPr/>
          <p:nvPr/>
        </p:nvSpPr>
        <p:spPr>
          <a:xfrm>
            <a:off x="1463352" y="4773448"/>
            <a:ext cx="2263140" cy="52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lvl="0" algn="r">
              <a:buClrTx/>
              <a:buSzTx/>
              <a:buFontTx/>
            </a:pPr>
            <a:r>
              <a:rPr lang="zh-CN" altLang="en-US" sz="200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mn-ea"/>
              </a:rPr>
              <a:t>点击添加标题</a:t>
            </a:r>
            <a:endParaRPr kumimoji="1"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汉仪雅酷黑 75W" panose="020B0804020202020204" charset="-122"/>
              <a:sym typeface="Arial" panose="020B0604020202020204" pitchFamily="34" charset="0"/>
            </a:endParaRPr>
          </a:p>
        </p:txBody>
      </p:sp>
      <p:sp>
        <p:nvSpPr>
          <p:cNvPr id="1048853" name="文本框"/>
          <p:cNvSpPr/>
          <p:nvPr/>
        </p:nvSpPr>
        <p:spPr>
          <a:xfrm>
            <a:off x="920621" y="5089678"/>
            <a:ext cx="2805871" cy="755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r" defTabSz="913765" fontAlgn="auto">
              <a:lnSpc>
                <a:spcPct val="130000"/>
              </a:lnSpc>
              <a:buSzPct val="25000"/>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单击此处输入你的正文，请尽量言简意赅的阐述观点</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854" name="文本框1"/>
          <p:cNvSpPr txBox="1"/>
          <p:nvPr>
            <p:custDataLst>
              <p:tags r:id="rId1"/>
            </p:custDataLst>
          </p:nvPr>
        </p:nvSpPr>
        <p:spPr>
          <a:xfrm>
            <a:off x="5080338" y="369508"/>
            <a:ext cx="2031325" cy="461665"/>
          </a:xfrm>
          <a:prstGeom prst="rect">
            <a:avLst/>
          </a:prstGeom>
          <a:noFill/>
        </p:spPr>
        <p:txBody>
          <a:bodyPr wrap="none" rtlCol="0">
            <a:spAutoFit/>
          </a:bodyPr>
          <a:lstStyle/>
          <a:p>
            <a:pPr algn="ctr"/>
            <a:r>
              <a:rPr lang="zh-CN" altLang="en-US" sz="2400">
                <a:solidFill>
                  <a:schemeClr val="tx1">
                    <a:lumMod val="65000"/>
                    <a:lumOff val="35000"/>
                  </a:schemeClr>
                </a:solidFill>
                <a:latin typeface="思源黑体 CN Bold" panose="020B0800000000000000" pitchFamily="34" charset="-122"/>
                <a:ea typeface="思源黑体 CN Bold" panose="020B0800000000000000" pitchFamily="34" charset="-122"/>
              </a:rPr>
              <a:t>工作不足之处</a:t>
            </a:r>
            <a:endParaRPr lang="zh-CN" altLang="en-US" sz="240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cxnSp>
        <p:nvCxnSpPr>
          <p:cNvPr id="3145752" name="直接连接符 42"/>
          <p:cNvCxnSpPr/>
          <p:nvPr/>
        </p:nvCxnSpPr>
        <p:spPr>
          <a:xfrm rot="16200000" flipV="1">
            <a:off x="6097813" y="-87651"/>
            <a:ext cx="0" cy="1837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855" name="矩形: 圆角 55"/>
          <p:cNvSpPr/>
          <p:nvPr/>
        </p:nvSpPr>
        <p:spPr>
          <a:xfrm rot="10800000" flipV="1">
            <a:off x="5833660" y="785453"/>
            <a:ext cx="528305"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1" name="图片 15" descr="男人拿着笔记本电脑的桌子前  中度可信度描述已自动生成"/>
          <p:cNvPicPr>
            <a:picLocks noChangeAspect="1"/>
          </p:cNvPicPr>
          <p:nvPr/>
        </p:nvPicPr>
        <p:blipFill rotWithShape="1">
          <a:blip r:embed="rId1" cstate="screen"/>
          <a:srcRect/>
          <a:stretch>
            <a:fillRect/>
          </a:stretch>
        </p:blipFill>
        <p:spPr>
          <a:xfrm>
            <a:off x="1345249" y="1789013"/>
            <a:ext cx="9501505" cy="1961515"/>
          </a:xfrm>
          <a:custGeom>
            <a:avLst/>
            <a:gdLst>
              <a:gd name="connsiteX0" fmla="*/ 0 w 9501505"/>
              <a:gd name="connsiteY0" fmla="*/ 0 h 1961515"/>
              <a:gd name="connsiteX1" fmla="*/ 9501505 w 9501505"/>
              <a:gd name="connsiteY1" fmla="*/ 0 h 1961515"/>
              <a:gd name="connsiteX2" fmla="*/ 9501505 w 9501505"/>
              <a:gd name="connsiteY2" fmla="*/ 1961515 h 1961515"/>
              <a:gd name="connsiteX3" fmla="*/ 0 w 9501505"/>
              <a:gd name="connsiteY3" fmla="*/ 1961515 h 1961515"/>
            </a:gdLst>
            <a:ahLst/>
            <a:cxnLst>
              <a:cxn ang="0">
                <a:pos x="connsiteX0" y="connsiteY0"/>
              </a:cxn>
              <a:cxn ang="0">
                <a:pos x="connsiteX1" y="connsiteY1"/>
              </a:cxn>
              <a:cxn ang="0">
                <a:pos x="connsiteX2" y="connsiteY2"/>
              </a:cxn>
              <a:cxn ang="0">
                <a:pos x="connsiteX3" y="connsiteY3"/>
              </a:cxn>
            </a:cxnLst>
            <a:rect l="l" t="t" r="r" b="b"/>
            <a:pathLst>
              <a:path w="9501505" h="1961515">
                <a:moveTo>
                  <a:pt x="0" y="0"/>
                </a:moveTo>
                <a:lnTo>
                  <a:pt x="9501505" y="0"/>
                </a:lnTo>
                <a:lnTo>
                  <a:pt x="9501505" y="1961515"/>
                </a:lnTo>
                <a:lnTo>
                  <a:pt x="0" y="1961515"/>
                </a:lnTo>
                <a:close/>
              </a:path>
            </a:pathLst>
          </a:custGeom>
        </p:spPr>
      </p:pic>
      <p:sp>
        <p:nvSpPr>
          <p:cNvPr id="1048856" name="椭圆 13"/>
          <p:cNvSpPr/>
          <p:nvPr/>
        </p:nvSpPr>
        <p:spPr bwMode="auto">
          <a:xfrm>
            <a:off x="8620443" y="3331427"/>
            <a:ext cx="1060450" cy="1060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cs typeface="+mn-ea"/>
              <a:sym typeface="汉仪正圆-45W" panose="00020600040101010101" charset="-122"/>
            </a:endParaRPr>
          </a:p>
        </p:txBody>
      </p:sp>
      <p:sp>
        <p:nvSpPr>
          <p:cNvPr id="1048857" name="椭圆 18"/>
          <p:cNvSpPr/>
          <p:nvPr/>
        </p:nvSpPr>
        <p:spPr bwMode="auto">
          <a:xfrm>
            <a:off x="5572443" y="3331427"/>
            <a:ext cx="1060450" cy="10604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cs typeface="+mn-ea"/>
              <a:sym typeface="汉仪正圆-45W" panose="00020600040101010101" charset="-122"/>
            </a:endParaRPr>
          </a:p>
        </p:txBody>
      </p:sp>
      <p:sp>
        <p:nvSpPr>
          <p:cNvPr id="1048858" name="椭圆 19"/>
          <p:cNvSpPr/>
          <p:nvPr/>
        </p:nvSpPr>
        <p:spPr bwMode="auto">
          <a:xfrm>
            <a:off x="2523808" y="3331427"/>
            <a:ext cx="1060450" cy="1060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cs typeface="+mn-ea"/>
              <a:sym typeface="汉仪正圆-45W" panose="00020600040101010101" charset="-122"/>
            </a:endParaRPr>
          </a:p>
        </p:txBody>
      </p:sp>
      <p:sp>
        <p:nvSpPr>
          <p:cNvPr id="1048859" name="图形 21"/>
          <p:cNvSpPr/>
          <p:nvPr/>
        </p:nvSpPr>
        <p:spPr bwMode="auto">
          <a:xfrm>
            <a:off x="2883218" y="3658452"/>
            <a:ext cx="342265" cy="406400"/>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bg1"/>
          </a:solidFill>
          <a:ln w="38100">
            <a:noFill/>
          </a:ln>
          <a:effectLst>
            <a:outerShdw blurRad="152400" dist="76200" dir="2700000" algn="tl" rotWithShape="0">
              <a:srgbClr val="FFF0D7">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kumimoji="1" lang="zh-CN" altLang="en-US" sz="1600">
              <a:solidFill>
                <a:schemeClr val="bg1"/>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860" name="图形 21"/>
          <p:cNvSpPr/>
          <p:nvPr/>
        </p:nvSpPr>
        <p:spPr bwMode="auto">
          <a:xfrm>
            <a:off x="5898833" y="3667977"/>
            <a:ext cx="406400" cy="387350"/>
          </a:xfrm>
          <a:custGeom>
            <a:avLst/>
            <a:gdLst>
              <a:gd name="connsiteX0" fmla="*/ 69048 w 609763"/>
              <a:gd name="connsiteY0" fmla="*/ 467002 h 580760"/>
              <a:gd name="connsiteX1" fmla="*/ 84749 w 609763"/>
              <a:gd name="connsiteY1" fmla="*/ 482703 h 580760"/>
              <a:gd name="connsiteX2" fmla="*/ 69048 w 609763"/>
              <a:gd name="connsiteY2" fmla="*/ 498404 h 580760"/>
              <a:gd name="connsiteX3" fmla="*/ 53347 w 609763"/>
              <a:gd name="connsiteY3" fmla="*/ 482703 h 580760"/>
              <a:gd name="connsiteX4" fmla="*/ 69048 w 609763"/>
              <a:gd name="connsiteY4" fmla="*/ 467002 h 580760"/>
              <a:gd name="connsiteX5" fmla="*/ 69048 w 609763"/>
              <a:gd name="connsiteY5" fmla="*/ 327212 h 580760"/>
              <a:gd name="connsiteX6" fmla="*/ 84749 w 609763"/>
              <a:gd name="connsiteY6" fmla="*/ 342913 h 580760"/>
              <a:gd name="connsiteX7" fmla="*/ 69048 w 609763"/>
              <a:gd name="connsiteY7" fmla="*/ 358614 h 580760"/>
              <a:gd name="connsiteX8" fmla="*/ 53347 w 609763"/>
              <a:gd name="connsiteY8" fmla="*/ 342913 h 580760"/>
              <a:gd name="connsiteX9" fmla="*/ 69048 w 609763"/>
              <a:gd name="connsiteY9" fmla="*/ 327212 h 580760"/>
              <a:gd name="connsiteX10" fmla="*/ 443351 w 609763"/>
              <a:gd name="connsiteY10" fmla="*/ 299768 h 580760"/>
              <a:gd name="connsiteX11" fmla="*/ 370388 w 609763"/>
              <a:gd name="connsiteY11" fmla="*/ 324702 h 580760"/>
              <a:gd name="connsiteX12" fmla="*/ 358882 w 609763"/>
              <a:gd name="connsiteY12" fmla="*/ 368686 h 580760"/>
              <a:gd name="connsiteX13" fmla="*/ 363653 w 609763"/>
              <a:gd name="connsiteY13" fmla="*/ 378772 h 580760"/>
              <a:gd name="connsiteX14" fmla="*/ 347096 w 609763"/>
              <a:gd name="connsiteY14" fmla="*/ 410429 h 580760"/>
              <a:gd name="connsiteX15" fmla="*/ 360285 w 609763"/>
              <a:gd name="connsiteY15" fmla="*/ 417153 h 580760"/>
              <a:gd name="connsiteX16" fmla="*/ 359163 w 609763"/>
              <a:gd name="connsiteY16" fmla="*/ 426118 h 580760"/>
              <a:gd name="connsiteX17" fmla="*/ 365056 w 609763"/>
              <a:gd name="connsiteY17" fmla="*/ 441526 h 580760"/>
              <a:gd name="connsiteX18" fmla="*/ 363933 w 609763"/>
              <a:gd name="connsiteY18" fmla="*/ 455534 h 580760"/>
              <a:gd name="connsiteX19" fmla="*/ 381332 w 609763"/>
              <a:gd name="connsiteY19" fmla="*/ 463658 h 580760"/>
              <a:gd name="connsiteX20" fmla="*/ 404063 w 609763"/>
              <a:gd name="connsiteY20" fmla="*/ 460016 h 580760"/>
              <a:gd name="connsiteX21" fmla="*/ 392277 w 609763"/>
              <a:gd name="connsiteY21" fmla="*/ 489993 h 580760"/>
              <a:gd name="connsiteX22" fmla="*/ 499476 w 609763"/>
              <a:gd name="connsiteY22" fmla="*/ 489993 h 580760"/>
              <a:gd name="connsiteX23" fmla="*/ 468888 w 609763"/>
              <a:gd name="connsiteY23" fmla="*/ 437884 h 580760"/>
              <a:gd name="connsiteX24" fmla="*/ 499196 w 609763"/>
              <a:gd name="connsiteY24" fmla="*/ 360842 h 580760"/>
              <a:gd name="connsiteX25" fmla="*/ 443351 w 609763"/>
              <a:gd name="connsiteY25" fmla="*/ 299768 h 580760"/>
              <a:gd name="connsiteX26" fmla="*/ 394522 w 609763"/>
              <a:gd name="connsiteY26" fmla="*/ 208438 h 580760"/>
              <a:gd name="connsiteX27" fmla="*/ 405466 w 609763"/>
              <a:gd name="connsiteY27" fmla="*/ 213481 h 580760"/>
              <a:gd name="connsiteX28" fmla="*/ 416972 w 609763"/>
              <a:gd name="connsiteY28" fmla="*/ 244578 h 580760"/>
              <a:gd name="connsiteX29" fmla="*/ 431845 w 609763"/>
              <a:gd name="connsiteY29" fmla="*/ 252702 h 580760"/>
              <a:gd name="connsiteX30" fmla="*/ 441106 w 609763"/>
              <a:gd name="connsiteY30" fmla="*/ 245699 h 580760"/>
              <a:gd name="connsiteX31" fmla="*/ 455137 w 609763"/>
              <a:gd name="connsiteY31" fmla="*/ 215162 h 580760"/>
              <a:gd name="connsiteX32" fmla="*/ 466082 w 609763"/>
              <a:gd name="connsiteY32" fmla="*/ 211240 h 580760"/>
              <a:gd name="connsiteX33" fmla="*/ 534555 w 609763"/>
              <a:gd name="connsiteY33" fmla="*/ 242617 h 580760"/>
              <a:gd name="connsiteX34" fmla="*/ 538764 w 609763"/>
              <a:gd name="connsiteY34" fmla="*/ 253823 h 580760"/>
              <a:gd name="connsiteX35" fmla="*/ 524733 w 609763"/>
              <a:gd name="connsiteY35" fmla="*/ 284080 h 580760"/>
              <a:gd name="connsiteX36" fmla="*/ 529223 w 609763"/>
              <a:gd name="connsiteY36" fmla="*/ 300329 h 580760"/>
              <a:gd name="connsiteX37" fmla="*/ 541009 w 609763"/>
              <a:gd name="connsiteY37" fmla="*/ 301729 h 580760"/>
              <a:gd name="connsiteX38" fmla="*/ 572439 w 609763"/>
              <a:gd name="connsiteY38" fmla="*/ 290243 h 580760"/>
              <a:gd name="connsiteX39" fmla="*/ 583103 w 609763"/>
              <a:gd name="connsiteY39" fmla="*/ 295286 h 580760"/>
              <a:gd name="connsiteX40" fmla="*/ 609201 w 609763"/>
              <a:gd name="connsiteY40" fmla="*/ 365885 h 580760"/>
              <a:gd name="connsiteX41" fmla="*/ 604431 w 609763"/>
              <a:gd name="connsiteY41" fmla="*/ 376530 h 580760"/>
              <a:gd name="connsiteX42" fmla="*/ 573001 w 609763"/>
              <a:gd name="connsiteY42" fmla="*/ 388297 h 580760"/>
              <a:gd name="connsiteX43" fmla="*/ 565143 w 609763"/>
              <a:gd name="connsiteY43" fmla="*/ 396982 h 580760"/>
              <a:gd name="connsiteX44" fmla="*/ 572159 w 609763"/>
              <a:gd name="connsiteY44" fmla="*/ 412110 h 580760"/>
              <a:gd name="connsiteX45" fmla="*/ 602466 w 609763"/>
              <a:gd name="connsiteY45" fmla="*/ 426118 h 580760"/>
              <a:gd name="connsiteX46" fmla="*/ 606395 w 609763"/>
              <a:gd name="connsiteY46" fmla="*/ 437044 h 580760"/>
              <a:gd name="connsiteX47" fmla="*/ 574965 w 609763"/>
              <a:gd name="connsiteY47" fmla="*/ 505681 h 580760"/>
              <a:gd name="connsiteX48" fmla="*/ 563740 w 609763"/>
              <a:gd name="connsiteY48" fmla="*/ 509604 h 580760"/>
              <a:gd name="connsiteX49" fmla="*/ 533432 w 609763"/>
              <a:gd name="connsiteY49" fmla="*/ 495596 h 580760"/>
              <a:gd name="connsiteX50" fmla="*/ 517156 w 609763"/>
              <a:gd name="connsiteY50" fmla="*/ 500358 h 580760"/>
              <a:gd name="connsiteX51" fmla="*/ 515753 w 609763"/>
              <a:gd name="connsiteY51" fmla="*/ 511845 h 580760"/>
              <a:gd name="connsiteX52" fmla="*/ 527258 w 609763"/>
              <a:gd name="connsiteY52" fmla="*/ 543222 h 580760"/>
              <a:gd name="connsiteX53" fmla="*/ 522488 w 609763"/>
              <a:gd name="connsiteY53" fmla="*/ 554148 h 580760"/>
              <a:gd name="connsiteX54" fmla="*/ 451489 w 609763"/>
              <a:gd name="connsiteY54" fmla="*/ 580202 h 580760"/>
              <a:gd name="connsiteX55" fmla="*/ 440825 w 609763"/>
              <a:gd name="connsiteY55" fmla="*/ 575160 h 580760"/>
              <a:gd name="connsiteX56" fmla="*/ 429320 w 609763"/>
              <a:gd name="connsiteY56" fmla="*/ 543782 h 580760"/>
              <a:gd name="connsiteX57" fmla="*/ 414727 w 609763"/>
              <a:gd name="connsiteY57" fmla="*/ 535658 h 580760"/>
              <a:gd name="connsiteX58" fmla="*/ 405186 w 609763"/>
              <a:gd name="connsiteY58" fmla="*/ 542942 h 580760"/>
              <a:gd name="connsiteX59" fmla="*/ 391154 w 609763"/>
              <a:gd name="connsiteY59" fmla="*/ 573198 h 580760"/>
              <a:gd name="connsiteX60" fmla="*/ 380210 w 609763"/>
              <a:gd name="connsiteY60" fmla="*/ 577401 h 580760"/>
              <a:gd name="connsiteX61" fmla="*/ 311456 w 609763"/>
              <a:gd name="connsiteY61" fmla="*/ 545743 h 580760"/>
              <a:gd name="connsiteX62" fmla="*/ 307527 w 609763"/>
              <a:gd name="connsiteY62" fmla="*/ 534537 h 580760"/>
              <a:gd name="connsiteX63" fmla="*/ 321559 w 609763"/>
              <a:gd name="connsiteY63" fmla="*/ 504561 h 580760"/>
              <a:gd name="connsiteX64" fmla="*/ 317069 w 609763"/>
              <a:gd name="connsiteY64" fmla="*/ 488312 h 580760"/>
              <a:gd name="connsiteX65" fmla="*/ 305282 w 609763"/>
              <a:gd name="connsiteY65" fmla="*/ 486631 h 580760"/>
              <a:gd name="connsiteX66" fmla="*/ 273852 w 609763"/>
              <a:gd name="connsiteY66" fmla="*/ 498397 h 580760"/>
              <a:gd name="connsiteX67" fmla="*/ 263188 w 609763"/>
              <a:gd name="connsiteY67" fmla="*/ 493355 h 580760"/>
              <a:gd name="connsiteX68" fmla="*/ 236809 w 609763"/>
              <a:gd name="connsiteY68" fmla="*/ 422756 h 580760"/>
              <a:gd name="connsiteX69" fmla="*/ 241861 w 609763"/>
              <a:gd name="connsiteY69" fmla="*/ 411830 h 580760"/>
              <a:gd name="connsiteX70" fmla="*/ 273291 w 609763"/>
              <a:gd name="connsiteY70" fmla="*/ 400344 h 580760"/>
              <a:gd name="connsiteX71" fmla="*/ 281429 w 609763"/>
              <a:gd name="connsiteY71" fmla="*/ 385776 h 580760"/>
              <a:gd name="connsiteX72" fmla="*/ 274133 w 609763"/>
              <a:gd name="connsiteY72" fmla="*/ 376530 h 580760"/>
              <a:gd name="connsiteX73" fmla="*/ 243825 w 609763"/>
              <a:gd name="connsiteY73" fmla="*/ 362523 h 580760"/>
              <a:gd name="connsiteX74" fmla="*/ 239896 w 609763"/>
              <a:gd name="connsiteY74" fmla="*/ 351317 h 580760"/>
              <a:gd name="connsiteX75" fmla="*/ 271327 w 609763"/>
              <a:gd name="connsiteY75" fmla="*/ 282959 h 580760"/>
              <a:gd name="connsiteX76" fmla="*/ 282552 w 609763"/>
              <a:gd name="connsiteY76" fmla="*/ 278757 h 580760"/>
              <a:gd name="connsiteX77" fmla="*/ 312859 w 609763"/>
              <a:gd name="connsiteY77" fmla="*/ 292764 h 580760"/>
              <a:gd name="connsiteX78" fmla="*/ 328855 w 609763"/>
              <a:gd name="connsiteY78" fmla="*/ 288282 h 580760"/>
              <a:gd name="connsiteX79" fmla="*/ 330539 w 609763"/>
              <a:gd name="connsiteY79" fmla="*/ 276796 h 580760"/>
              <a:gd name="connsiteX80" fmla="*/ 318752 w 609763"/>
              <a:gd name="connsiteY80" fmla="*/ 245418 h 580760"/>
              <a:gd name="connsiteX81" fmla="*/ 323804 w 609763"/>
              <a:gd name="connsiteY81" fmla="*/ 234492 h 580760"/>
              <a:gd name="connsiteX82" fmla="*/ 69048 w 609763"/>
              <a:gd name="connsiteY82" fmla="*/ 187422 h 580760"/>
              <a:gd name="connsiteX83" fmla="*/ 84749 w 609763"/>
              <a:gd name="connsiteY83" fmla="*/ 203123 h 580760"/>
              <a:gd name="connsiteX84" fmla="*/ 69048 w 609763"/>
              <a:gd name="connsiteY84" fmla="*/ 218824 h 580760"/>
              <a:gd name="connsiteX85" fmla="*/ 53347 w 609763"/>
              <a:gd name="connsiteY85" fmla="*/ 203123 h 580760"/>
              <a:gd name="connsiteX86" fmla="*/ 69048 w 609763"/>
              <a:gd name="connsiteY86" fmla="*/ 187422 h 580760"/>
              <a:gd name="connsiteX87" fmla="*/ 70434 w 609763"/>
              <a:gd name="connsiteY87" fmla="*/ 0 h 580760"/>
              <a:gd name="connsiteX88" fmla="*/ 409976 w 609763"/>
              <a:gd name="connsiteY88" fmla="*/ 0 h 580760"/>
              <a:gd name="connsiteX89" fmla="*/ 436635 w 609763"/>
              <a:gd name="connsiteY89" fmla="*/ 21853 h 580760"/>
              <a:gd name="connsiteX90" fmla="*/ 480130 w 609763"/>
              <a:gd name="connsiteY90" fmla="*/ 180149 h 580760"/>
              <a:gd name="connsiteX91" fmla="*/ 480410 w 609763"/>
              <a:gd name="connsiteY91" fmla="*/ 181270 h 580760"/>
              <a:gd name="connsiteX92" fmla="*/ 480410 w 609763"/>
              <a:gd name="connsiteY92" fmla="*/ 192196 h 580760"/>
              <a:gd name="connsiteX93" fmla="*/ 475920 w 609763"/>
              <a:gd name="connsiteY93" fmla="*/ 189955 h 580760"/>
              <a:gd name="connsiteX94" fmla="*/ 458522 w 609763"/>
              <a:gd name="connsiteY94" fmla="*/ 187713 h 580760"/>
              <a:gd name="connsiteX95" fmla="*/ 458522 w 609763"/>
              <a:gd name="connsiteY95" fmla="*/ 181270 h 580760"/>
              <a:gd name="connsiteX96" fmla="*/ 436635 w 609763"/>
              <a:gd name="connsiteY96" fmla="*/ 159697 h 580760"/>
              <a:gd name="connsiteX97" fmla="*/ 43775 w 609763"/>
              <a:gd name="connsiteY97" fmla="*/ 159697 h 580760"/>
              <a:gd name="connsiteX98" fmla="*/ 21888 w 609763"/>
              <a:gd name="connsiteY98" fmla="*/ 181270 h 580760"/>
              <a:gd name="connsiteX99" fmla="*/ 21888 w 609763"/>
              <a:gd name="connsiteY99" fmla="*/ 224977 h 580760"/>
              <a:gd name="connsiteX100" fmla="*/ 43775 w 609763"/>
              <a:gd name="connsiteY100" fmla="*/ 246830 h 580760"/>
              <a:gd name="connsiteX101" fmla="*/ 295486 w 609763"/>
              <a:gd name="connsiteY101" fmla="*/ 246830 h 580760"/>
              <a:gd name="connsiteX102" fmla="*/ 296889 w 609763"/>
              <a:gd name="connsiteY102" fmla="*/ 253274 h 580760"/>
              <a:gd name="connsiteX103" fmla="*/ 299976 w 609763"/>
              <a:gd name="connsiteY103" fmla="*/ 261118 h 580760"/>
              <a:gd name="connsiteX104" fmla="*/ 292119 w 609763"/>
              <a:gd name="connsiteY104" fmla="*/ 257756 h 580760"/>
              <a:gd name="connsiteX105" fmla="*/ 250307 w 609763"/>
              <a:gd name="connsiteY105" fmla="*/ 273166 h 580760"/>
              <a:gd name="connsiteX106" fmla="*/ 238241 w 609763"/>
              <a:gd name="connsiteY106" fmla="*/ 299222 h 580760"/>
              <a:gd name="connsiteX107" fmla="*/ 43775 w 609763"/>
              <a:gd name="connsiteY107" fmla="*/ 299222 h 580760"/>
              <a:gd name="connsiteX108" fmla="*/ 21888 w 609763"/>
              <a:gd name="connsiteY108" fmla="*/ 321075 h 580760"/>
              <a:gd name="connsiteX109" fmla="*/ 21888 w 609763"/>
              <a:gd name="connsiteY109" fmla="*/ 364781 h 580760"/>
              <a:gd name="connsiteX110" fmla="*/ 43775 w 609763"/>
              <a:gd name="connsiteY110" fmla="*/ 386634 h 580760"/>
              <a:gd name="connsiteX111" fmla="*/ 240486 w 609763"/>
              <a:gd name="connsiteY111" fmla="*/ 386634 h 580760"/>
              <a:gd name="connsiteX112" fmla="*/ 241889 w 609763"/>
              <a:gd name="connsiteY112" fmla="*/ 387195 h 580760"/>
              <a:gd name="connsiteX113" fmla="*/ 233751 w 609763"/>
              <a:gd name="connsiteY113" fmla="*/ 389997 h 580760"/>
              <a:gd name="connsiteX114" fmla="*/ 214950 w 609763"/>
              <a:gd name="connsiteY114" fmla="*/ 430621 h 580760"/>
              <a:gd name="connsiteX115" fmla="*/ 218317 w 609763"/>
              <a:gd name="connsiteY115" fmla="*/ 439026 h 580760"/>
              <a:gd name="connsiteX116" fmla="*/ 43775 w 609763"/>
              <a:gd name="connsiteY116" fmla="*/ 439026 h 580760"/>
              <a:gd name="connsiteX117" fmla="*/ 21888 w 609763"/>
              <a:gd name="connsiteY117" fmla="*/ 460879 h 580760"/>
              <a:gd name="connsiteX118" fmla="*/ 21888 w 609763"/>
              <a:gd name="connsiteY118" fmla="*/ 504586 h 580760"/>
              <a:gd name="connsiteX119" fmla="*/ 43775 w 609763"/>
              <a:gd name="connsiteY119" fmla="*/ 526439 h 580760"/>
              <a:gd name="connsiteX120" fmla="*/ 285945 w 609763"/>
              <a:gd name="connsiteY120" fmla="*/ 526439 h 580760"/>
              <a:gd name="connsiteX121" fmla="*/ 285103 w 609763"/>
              <a:gd name="connsiteY121" fmla="*/ 548012 h 580760"/>
              <a:gd name="connsiteX122" fmla="*/ 43775 w 609763"/>
              <a:gd name="connsiteY122" fmla="*/ 548012 h 580760"/>
              <a:gd name="connsiteX123" fmla="*/ 0 w 609763"/>
              <a:gd name="connsiteY123" fmla="*/ 504586 h 580760"/>
              <a:gd name="connsiteX124" fmla="*/ 0 w 609763"/>
              <a:gd name="connsiteY124" fmla="*/ 460879 h 580760"/>
              <a:gd name="connsiteX125" fmla="*/ 280 w 609763"/>
              <a:gd name="connsiteY125" fmla="*/ 459479 h 580760"/>
              <a:gd name="connsiteX126" fmla="*/ 11505 w 609763"/>
              <a:gd name="connsiteY126" fmla="*/ 394199 h 580760"/>
              <a:gd name="connsiteX127" fmla="*/ 0 w 609763"/>
              <a:gd name="connsiteY127" fmla="*/ 364781 h 580760"/>
              <a:gd name="connsiteX128" fmla="*/ 0 w 609763"/>
              <a:gd name="connsiteY128" fmla="*/ 321075 h 580760"/>
              <a:gd name="connsiteX129" fmla="*/ 280 w 609763"/>
              <a:gd name="connsiteY129" fmla="*/ 319954 h 580760"/>
              <a:gd name="connsiteX130" fmla="*/ 11505 w 609763"/>
              <a:gd name="connsiteY130" fmla="*/ 254394 h 580760"/>
              <a:gd name="connsiteX131" fmla="*/ 0 w 609763"/>
              <a:gd name="connsiteY131" fmla="*/ 224977 h 580760"/>
              <a:gd name="connsiteX132" fmla="*/ 0 w 609763"/>
              <a:gd name="connsiteY132" fmla="*/ 181270 h 580760"/>
              <a:gd name="connsiteX133" fmla="*/ 280 w 609763"/>
              <a:gd name="connsiteY133" fmla="*/ 180149 h 580760"/>
              <a:gd name="connsiteX134" fmla="*/ 43775 w 609763"/>
              <a:gd name="connsiteY134" fmla="*/ 21853 h 580760"/>
              <a:gd name="connsiteX135" fmla="*/ 70434 w 609763"/>
              <a:gd name="connsiteY135" fmla="*/ 0 h 58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09763" h="580760">
                <a:moveTo>
                  <a:pt x="69048" y="467002"/>
                </a:moveTo>
                <a:cubicBezTo>
                  <a:pt x="77719" y="467002"/>
                  <a:pt x="84749" y="474032"/>
                  <a:pt x="84749" y="482703"/>
                </a:cubicBezTo>
                <a:cubicBezTo>
                  <a:pt x="84749" y="491374"/>
                  <a:pt x="77719" y="498404"/>
                  <a:pt x="69048" y="498404"/>
                </a:cubicBezTo>
                <a:cubicBezTo>
                  <a:pt x="60377" y="498404"/>
                  <a:pt x="53347" y="491374"/>
                  <a:pt x="53347" y="482703"/>
                </a:cubicBezTo>
                <a:cubicBezTo>
                  <a:pt x="53347" y="474032"/>
                  <a:pt x="60377" y="467002"/>
                  <a:pt x="69048" y="467002"/>
                </a:cubicBezTo>
                <a:close/>
                <a:moveTo>
                  <a:pt x="69048" y="327212"/>
                </a:moveTo>
                <a:cubicBezTo>
                  <a:pt x="77719" y="327212"/>
                  <a:pt x="84749" y="334242"/>
                  <a:pt x="84749" y="342913"/>
                </a:cubicBezTo>
                <a:cubicBezTo>
                  <a:pt x="84749" y="351584"/>
                  <a:pt x="77719" y="358614"/>
                  <a:pt x="69048" y="358614"/>
                </a:cubicBezTo>
                <a:cubicBezTo>
                  <a:pt x="60377" y="358614"/>
                  <a:pt x="53347" y="351584"/>
                  <a:pt x="53347" y="342913"/>
                </a:cubicBezTo>
                <a:cubicBezTo>
                  <a:pt x="53347" y="334242"/>
                  <a:pt x="60377" y="327212"/>
                  <a:pt x="69048" y="327212"/>
                </a:cubicBezTo>
                <a:close/>
                <a:moveTo>
                  <a:pt x="443351" y="299768"/>
                </a:moveTo>
                <a:cubicBezTo>
                  <a:pt x="408273" y="295286"/>
                  <a:pt x="381894" y="303130"/>
                  <a:pt x="370388" y="324702"/>
                </a:cubicBezTo>
                <a:cubicBezTo>
                  <a:pt x="358882" y="346274"/>
                  <a:pt x="358040" y="365324"/>
                  <a:pt x="358882" y="368686"/>
                </a:cubicBezTo>
                <a:cubicBezTo>
                  <a:pt x="359724" y="372328"/>
                  <a:pt x="363653" y="378772"/>
                  <a:pt x="363653" y="378772"/>
                </a:cubicBezTo>
                <a:cubicBezTo>
                  <a:pt x="363653" y="378772"/>
                  <a:pt x="345973" y="405947"/>
                  <a:pt x="347096" y="410429"/>
                </a:cubicBezTo>
                <a:cubicBezTo>
                  <a:pt x="348218" y="414912"/>
                  <a:pt x="360285" y="417153"/>
                  <a:pt x="360285" y="417153"/>
                </a:cubicBezTo>
                <a:cubicBezTo>
                  <a:pt x="360285" y="417153"/>
                  <a:pt x="361408" y="420234"/>
                  <a:pt x="359163" y="426118"/>
                </a:cubicBezTo>
                <a:cubicBezTo>
                  <a:pt x="356918" y="432281"/>
                  <a:pt x="363372" y="439005"/>
                  <a:pt x="365056" y="441526"/>
                </a:cubicBezTo>
                <a:cubicBezTo>
                  <a:pt x="367020" y="444048"/>
                  <a:pt x="362530" y="451332"/>
                  <a:pt x="363933" y="455534"/>
                </a:cubicBezTo>
                <a:cubicBezTo>
                  <a:pt x="365617" y="459736"/>
                  <a:pt x="372913" y="464779"/>
                  <a:pt x="381332" y="463658"/>
                </a:cubicBezTo>
                <a:cubicBezTo>
                  <a:pt x="389470" y="462818"/>
                  <a:pt x="400415" y="460857"/>
                  <a:pt x="404063" y="460016"/>
                </a:cubicBezTo>
                <a:cubicBezTo>
                  <a:pt x="412482" y="479907"/>
                  <a:pt x="392277" y="489993"/>
                  <a:pt x="392277" y="489993"/>
                </a:cubicBezTo>
                <a:lnTo>
                  <a:pt x="499476" y="489993"/>
                </a:lnTo>
                <a:cubicBezTo>
                  <a:pt x="499476" y="489993"/>
                  <a:pt x="468327" y="465059"/>
                  <a:pt x="468888" y="437884"/>
                </a:cubicBezTo>
                <a:cubicBezTo>
                  <a:pt x="469169" y="422476"/>
                  <a:pt x="499476" y="403145"/>
                  <a:pt x="499196" y="360842"/>
                </a:cubicBezTo>
                <a:cubicBezTo>
                  <a:pt x="499196" y="339550"/>
                  <a:pt x="478429" y="304251"/>
                  <a:pt x="443351" y="299768"/>
                </a:cubicBezTo>
                <a:close/>
                <a:moveTo>
                  <a:pt x="394522" y="208438"/>
                </a:moveTo>
                <a:cubicBezTo>
                  <a:pt x="399012" y="206757"/>
                  <a:pt x="403782" y="208998"/>
                  <a:pt x="405466" y="213481"/>
                </a:cubicBezTo>
                <a:lnTo>
                  <a:pt x="416972" y="244578"/>
                </a:lnTo>
                <a:cubicBezTo>
                  <a:pt x="418656" y="249060"/>
                  <a:pt x="428478" y="252702"/>
                  <a:pt x="431845" y="252702"/>
                </a:cubicBezTo>
                <a:cubicBezTo>
                  <a:pt x="434932" y="252983"/>
                  <a:pt x="439141" y="249621"/>
                  <a:pt x="441106" y="245699"/>
                </a:cubicBezTo>
                <a:lnTo>
                  <a:pt x="455137" y="215162"/>
                </a:lnTo>
                <a:cubicBezTo>
                  <a:pt x="456821" y="211240"/>
                  <a:pt x="461872" y="209279"/>
                  <a:pt x="466082" y="211240"/>
                </a:cubicBezTo>
                <a:lnTo>
                  <a:pt x="534555" y="242617"/>
                </a:lnTo>
                <a:cubicBezTo>
                  <a:pt x="538764" y="244578"/>
                  <a:pt x="540728" y="249621"/>
                  <a:pt x="538764" y="253823"/>
                </a:cubicBezTo>
                <a:lnTo>
                  <a:pt x="524733" y="284080"/>
                </a:lnTo>
                <a:cubicBezTo>
                  <a:pt x="522768" y="288282"/>
                  <a:pt x="527258" y="297807"/>
                  <a:pt x="529223" y="300329"/>
                </a:cubicBezTo>
                <a:cubicBezTo>
                  <a:pt x="531468" y="302570"/>
                  <a:pt x="536519" y="303410"/>
                  <a:pt x="541009" y="301729"/>
                </a:cubicBezTo>
                <a:lnTo>
                  <a:pt x="572439" y="290243"/>
                </a:lnTo>
                <a:cubicBezTo>
                  <a:pt x="576649" y="288562"/>
                  <a:pt x="581700" y="290803"/>
                  <a:pt x="583103" y="295286"/>
                </a:cubicBezTo>
                <a:lnTo>
                  <a:pt x="609201" y="365885"/>
                </a:lnTo>
                <a:cubicBezTo>
                  <a:pt x="610885" y="370087"/>
                  <a:pt x="608640" y="375130"/>
                  <a:pt x="604431" y="376530"/>
                </a:cubicBezTo>
                <a:lnTo>
                  <a:pt x="573001" y="388297"/>
                </a:lnTo>
                <a:cubicBezTo>
                  <a:pt x="568511" y="389698"/>
                  <a:pt x="565143" y="393620"/>
                  <a:pt x="565143" y="396982"/>
                </a:cubicBezTo>
                <a:cubicBezTo>
                  <a:pt x="565143" y="400063"/>
                  <a:pt x="567949" y="410149"/>
                  <a:pt x="572159" y="412110"/>
                </a:cubicBezTo>
                <a:lnTo>
                  <a:pt x="602466" y="426118"/>
                </a:lnTo>
                <a:cubicBezTo>
                  <a:pt x="606676" y="428079"/>
                  <a:pt x="608360" y="433122"/>
                  <a:pt x="606395" y="437044"/>
                </a:cubicBezTo>
                <a:lnTo>
                  <a:pt x="574965" y="505681"/>
                </a:lnTo>
                <a:cubicBezTo>
                  <a:pt x="573001" y="509884"/>
                  <a:pt x="567949" y="511565"/>
                  <a:pt x="563740" y="509604"/>
                </a:cubicBezTo>
                <a:lnTo>
                  <a:pt x="533432" y="495596"/>
                </a:lnTo>
                <a:cubicBezTo>
                  <a:pt x="529223" y="493915"/>
                  <a:pt x="519681" y="498117"/>
                  <a:pt x="517156" y="500358"/>
                </a:cubicBezTo>
                <a:cubicBezTo>
                  <a:pt x="514911" y="502320"/>
                  <a:pt x="514069" y="507642"/>
                  <a:pt x="515753" y="511845"/>
                </a:cubicBezTo>
                <a:lnTo>
                  <a:pt x="527258" y="543222"/>
                </a:lnTo>
                <a:cubicBezTo>
                  <a:pt x="528942" y="547704"/>
                  <a:pt x="526697" y="552467"/>
                  <a:pt x="522488" y="554148"/>
                </a:cubicBezTo>
                <a:lnTo>
                  <a:pt x="451489" y="580202"/>
                </a:lnTo>
                <a:cubicBezTo>
                  <a:pt x="447280" y="581883"/>
                  <a:pt x="442228" y="579642"/>
                  <a:pt x="440825" y="575160"/>
                </a:cubicBezTo>
                <a:lnTo>
                  <a:pt x="429320" y="543782"/>
                </a:lnTo>
                <a:cubicBezTo>
                  <a:pt x="427636" y="539580"/>
                  <a:pt x="417814" y="535938"/>
                  <a:pt x="414727" y="535658"/>
                </a:cubicBezTo>
                <a:cubicBezTo>
                  <a:pt x="411359" y="535658"/>
                  <a:pt x="407150" y="538740"/>
                  <a:pt x="405186" y="542942"/>
                </a:cubicBezTo>
                <a:lnTo>
                  <a:pt x="391154" y="573198"/>
                </a:lnTo>
                <a:cubicBezTo>
                  <a:pt x="389470" y="577401"/>
                  <a:pt x="384419" y="579362"/>
                  <a:pt x="380210" y="577401"/>
                </a:cubicBezTo>
                <a:lnTo>
                  <a:pt x="311456" y="545743"/>
                </a:lnTo>
                <a:cubicBezTo>
                  <a:pt x="307527" y="543782"/>
                  <a:pt x="305563" y="538740"/>
                  <a:pt x="307527" y="534537"/>
                </a:cubicBezTo>
                <a:lnTo>
                  <a:pt x="321559" y="504561"/>
                </a:lnTo>
                <a:cubicBezTo>
                  <a:pt x="323523" y="500078"/>
                  <a:pt x="319033" y="490833"/>
                  <a:pt x="317069" y="488312"/>
                </a:cubicBezTo>
                <a:cubicBezTo>
                  <a:pt x="314824" y="485790"/>
                  <a:pt x="309492" y="485230"/>
                  <a:pt x="305282" y="486631"/>
                </a:cubicBezTo>
                <a:lnTo>
                  <a:pt x="273852" y="498397"/>
                </a:lnTo>
                <a:cubicBezTo>
                  <a:pt x="269643" y="500078"/>
                  <a:pt x="264591" y="497557"/>
                  <a:pt x="263188" y="493355"/>
                </a:cubicBezTo>
                <a:lnTo>
                  <a:pt x="236809" y="422756"/>
                </a:lnTo>
                <a:cubicBezTo>
                  <a:pt x="235406" y="418273"/>
                  <a:pt x="237651" y="413511"/>
                  <a:pt x="241861" y="411830"/>
                </a:cubicBezTo>
                <a:lnTo>
                  <a:pt x="273291" y="400344"/>
                </a:lnTo>
                <a:cubicBezTo>
                  <a:pt x="277500" y="398663"/>
                  <a:pt x="281148" y="388857"/>
                  <a:pt x="281429" y="385776"/>
                </a:cubicBezTo>
                <a:cubicBezTo>
                  <a:pt x="281710" y="382694"/>
                  <a:pt x="278342" y="378211"/>
                  <a:pt x="274133" y="376530"/>
                </a:cubicBezTo>
                <a:lnTo>
                  <a:pt x="243825" y="362523"/>
                </a:lnTo>
                <a:cubicBezTo>
                  <a:pt x="239616" y="360562"/>
                  <a:pt x="237932" y="355519"/>
                  <a:pt x="239896" y="351317"/>
                </a:cubicBezTo>
                <a:lnTo>
                  <a:pt x="271327" y="282959"/>
                </a:lnTo>
                <a:cubicBezTo>
                  <a:pt x="273291" y="278757"/>
                  <a:pt x="278342" y="277076"/>
                  <a:pt x="282552" y="278757"/>
                </a:cubicBezTo>
                <a:lnTo>
                  <a:pt x="312859" y="292764"/>
                </a:lnTo>
                <a:cubicBezTo>
                  <a:pt x="317069" y="294726"/>
                  <a:pt x="326610" y="290243"/>
                  <a:pt x="328855" y="288282"/>
                </a:cubicBezTo>
                <a:cubicBezTo>
                  <a:pt x="331381" y="286321"/>
                  <a:pt x="331942" y="280998"/>
                  <a:pt x="330539" y="276796"/>
                </a:cubicBezTo>
                <a:lnTo>
                  <a:pt x="318752" y="245418"/>
                </a:lnTo>
                <a:cubicBezTo>
                  <a:pt x="317349" y="240936"/>
                  <a:pt x="319594" y="236173"/>
                  <a:pt x="323804" y="234492"/>
                </a:cubicBezTo>
                <a:close/>
                <a:moveTo>
                  <a:pt x="69048" y="187422"/>
                </a:moveTo>
                <a:cubicBezTo>
                  <a:pt x="77719" y="187422"/>
                  <a:pt x="84749" y="194452"/>
                  <a:pt x="84749" y="203123"/>
                </a:cubicBezTo>
                <a:cubicBezTo>
                  <a:pt x="84749" y="211794"/>
                  <a:pt x="77719" y="218824"/>
                  <a:pt x="69048" y="218824"/>
                </a:cubicBezTo>
                <a:cubicBezTo>
                  <a:pt x="60377" y="218824"/>
                  <a:pt x="53347" y="211794"/>
                  <a:pt x="53347" y="203123"/>
                </a:cubicBezTo>
                <a:cubicBezTo>
                  <a:pt x="53347" y="194452"/>
                  <a:pt x="60377" y="187422"/>
                  <a:pt x="69048" y="187422"/>
                </a:cubicBezTo>
                <a:close/>
                <a:moveTo>
                  <a:pt x="70434" y="0"/>
                </a:moveTo>
                <a:lnTo>
                  <a:pt x="409976" y="0"/>
                </a:lnTo>
                <a:cubicBezTo>
                  <a:pt x="423165" y="0"/>
                  <a:pt x="435231" y="9806"/>
                  <a:pt x="436635" y="21853"/>
                </a:cubicBezTo>
                <a:lnTo>
                  <a:pt x="480130" y="180149"/>
                </a:lnTo>
                <a:cubicBezTo>
                  <a:pt x="480130" y="180429"/>
                  <a:pt x="480410" y="180989"/>
                  <a:pt x="480410" y="181270"/>
                </a:cubicBezTo>
                <a:lnTo>
                  <a:pt x="480410" y="192196"/>
                </a:lnTo>
                <a:lnTo>
                  <a:pt x="475920" y="189955"/>
                </a:lnTo>
                <a:cubicBezTo>
                  <a:pt x="470308" y="187433"/>
                  <a:pt x="464415" y="186873"/>
                  <a:pt x="458522" y="187713"/>
                </a:cubicBezTo>
                <a:lnTo>
                  <a:pt x="458522" y="181270"/>
                </a:lnTo>
                <a:cubicBezTo>
                  <a:pt x="458522" y="169502"/>
                  <a:pt x="448701" y="159697"/>
                  <a:pt x="436635" y="159697"/>
                </a:cubicBezTo>
                <a:lnTo>
                  <a:pt x="43775" y="159697"/>
                </a:lnTo>
                <a:cubicBezTo>
                  <a:pt x="31709" y="159697"/>
                  <a:pt x="21888" y="169502"/>
                  <a:pt x="21888" y="181270"/>
                </a:cubicBezTo>
                <a:lnTo>
                  <a:pt x="21888" y="224977"/>
                </a:lnTo>
                <a:cubicBezTo>
                  <a:pt x="21888" y="237024"/>
                  <a:pt x="31709" y="246830"/>
                  <a:pt x="43775" y="246830"/>
                </a:cubicBezTo>
                <a:lnTo>
                  <a:pt x="295486" y="246830"/>
                </a:lnTo>
                <a:cubicBezTo>
                  <a:pt x="295767" y="249071"/>
                  <a:pt x="296328" y="251312"/>
                  <a:pt x="296889" y="253274"/>
                </a:cubicBezTo>
                <a:lnTo>
                  <a:pt x="299976" y="261118"/>
                </a:lnTo>
                <a:lnTo>
                  <a:pt x="292119" y="257756"/>
                </a:lnTo>
                <a:cubicBezTo>
                  <a:pt x="276685" y="250752"/>
                  <a:pt x="257323" y="258037"/>
                  <a:pt x="250307" y="273166"/>
                </a:cubicBezTo>
                <a:lnTo>
                  <a:pt x="238241" y="299222"/>
                </a:lnTo>
                <a:lnTo>
                  <a:pt x="43775" y="299222"/>
                </a:lnTo>
                <a:cubicBezTo>
                  <a:pt x="31709" y="299222"/>
                  <a:pt x="21888" y="309027"/>
                  <a:pt x="21888" y="321075"/>
                </a:cubicBezTo>
                <a:lnTo>
                  <a:pt x="21888" y="364781"/>
                </a:lnTo>
                <a:cubicBezTo>
                  <a:pt x="21888" y="376829"/>
                  <a:pt x="31709" y="386634"/>
                  <a:pt x="43775" y="386634"/>
                </a:cubicBezTo>
                <a:lnTo>
                  <a:pt x="240486" y="386634"/>
                </a:lnTo>
                <a:lnTo>
                  <a:pt x="241889" y="387195"/>
                </a:lnTo>
                <a:lnTo>
                  <a:pt x="233751" y="389997"/>
                </a:lnTo>
                <a:cubicBezTo>
                  <a:pt x="217756" y="396160"/>
                  <a:pt x="209337" y="414091"/>
                  <a:pt x="214950" y="430621"/>
                </a:cubicBezTo>
                <a:lnTo>
                  <a:pt x="218317" y="439026"/>
                </a:lnTo>
                <a:lnTo>
                  <a:pt x="43775" y="439026"/>
                </a:lnTo>
                <a:cubicBezTo>
                  <a:pt x="31709" y="439026"/>
                  <a:pt x="21888" y="448832"/>
                  <a:pt x="21888" y="460879"/>
                </a:cubicBezTo>
                <a:lnTo>
                  <a:pt x="21888" y="504586"/>
                </a:lnTo>
                <a:cubicBezTo>
                  <a:pt x="21888" y="516633"/>
                  <a:pt x="31709" y="526439"/>
                  <a:pt x="43775" y="526439"/>
                </a:cubicBezTo>
                <a:lnTo>
                  <a:pt x="285945" y="526439"/>
                </a:lnTo>
                <a:cubicBezTo>
                  <a:pt x="283139" y="533163"/>
                  <a:pt x="282858" y="540728"/>
                  <a:pt x="285103" y="548012"/>
                </a:cubicBezTo>
                <a:lnTo>
                  <a:pt x="43775" y="548012"/>
                </a:lnTo>
                <a:cubicBezTo>
                  <a:pt x="19643" y="548012"/>
                  <a:pt x="0" y="528681"/>
                  <a:pt x="0" y="504586"/>
                </a:cubicBezTo>
                <a:lnTo>
                  <a:pt x="0" y="460879"/>
                </a:lnTo>
                <a:cubicBezTo>
                  <a:pt x="0" y="460319"/>
                  <a:pt x="280" y="460039"/>
                  <a:pt x="280" y="459479"/>
                </a:cubicBezTo>
                <a:lnTo>
                  <a:pt x="11505" y="394199"/>
                </a:lnTo>
                <a:cubicBezTo>
                  <a:pt x="4490" y="386354"/>
                  <a:pt x="0" y="375988"/>
                  <a:pt x="0" y="364781"/>
                </a:cubicBezTo>
                <a:lnTo>
                  <a:pt x="0" y="321075"/>
                </a:lnTo>
                <a:cubicBezTo>
                  <a:pt x="0" y="320795"/>
                  <a:pt x="280" y="320234"/>
                  <a:pt x="280" y="319954"/>
                </a:cubicBezTo>
                <a:lnTo>
                  <a:pt x="11505" y="254394"/>
                </a:lnTo>
                <a:cubicBezTo>
                  <a:pt x="4490" y="246550"/>
                  <a:pt x="0" y="236183"/>
                  <a:pt x="0" y="224977"/>
                </a:cubicBezTo>
                <a:lnTo>
                  <a:pt x="0" y="181270"/>
                </a:lnTo>
                <a:cubicBezTo>
                  <a:pt x="0" y="180989"/>
                  <a:pt x="280" y="180429"/>
                  <a:pt x="280" y="180149"/>
                </a:cubicBezTo>
                <a:lnTo>
                  <a:pt x="43775" y="21853"/>
                </a:lnTo>
                <a:cubicBezTo>
                  <a:pt x="45178" y="9806"/>
                  <a:pt x="56964" y="0"/>
                  <a:pt x="70434" y="0"/>
                </a:cubicBezTo>
                <a:close/>
              </a:path>
            </a:pathLst>
          </a:custGeom>
          <a:solidFill>
            <a:schemeClr val="bg1"/>
          </a:solidFill>
          <a:ln w="38100">
            <a:noFill/>
          </a:ln>
          <a:effectLst>
            <a:outerShdw blurRad="152400" dist="76200" dir="2700000" algn="tl" rotWithShape="0">
              <a:srgbClr val="FFF0D7">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kumimoji="1" lang="zh-CN" altLang="en-US" sz="1600">
              <a:solidFill>
                <a:schemeClr val="bg1"/>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861" name="图形 21"/>
          <p:cNvSpPr/>
          <p:nvPr/>
        </p:nvSpPr>
        <p:spPr bwMode="auto">
          <a:xfrm>
            <a:off x="8953183" y="3658452"/>
            <a:ext cx="394335" cy="406400"/>
          </a:xfrm>
          <a:custGeom>
            <a:avLst/>
            <a:gdLst>
              <a:gd name="T0" fmla="*/ 40 w 7790"/>
              <a:gd name="T1" fmla="*/ 0 h 8036"/>
              <a:gd name="T2" fmla="*/ 3458 w 7790"/>
              <a:gd name="T3" fmla="*/ 0 h 8036"/>
              <a:gd name="T4" fmla="*/ 3458 w 7790"/>
              <a:gd name="T5" fmla="*/ 3418 h 8036"/>
              <a:gd name="T6" fmla="*/ 40 w 7790"/>
              <a:gd name="T7" fmla="*/ 3418 h 8036"/>
              <a:gd name="T8" fmla="*/ 40 w 7790"/>
              <a:gd name="T9" fmla="*/ 0 h 8036"/>
              <a:gd name="T10" fmla="*/ 7790 w 7790"/>
              <a:gd name="T11" fmla="*/ 1695 h 8036"/>
              <a:gd name="T12" fmla="*/ 6170 w 7790"/>
              <a:gd name="T13" fmla="*/ 103 h 8036"/>
              <a:gd name="T14" fmla="*/ 4577 w 7790"/>
              <a:gd name="T15" fmla="*/ 1723 h 8036"/>
              <a:gd name="T16" fmla="*/ 6198 w 7790"/>
              <a:gd name="T17" fmla="*/ 3316 h 8036"/>
              <a:gd name="T18" fmla="*/ 7790 w 7790"/>
              <a:gd name="T19" fmla="*/ 1695 h 8036"/>
              <a:gd name="T20" fmla="*/ 0 w 7790"/>
              <a:gd name="T21" fmla="*/ 4618 h 8036"/>
              <a:gd name="T22" fmla="*/ 3417 w 7790"/>
              <a:gd name="T23" fmla="*/ 4618 h 8036"/>
              <a:gd name="T24" fmla="*/ 3417 w 7790"/>
              <a:gd name="T25" fmla="*/ 8036 h 8036"/>
              <a:gd name="T26" fmla="*/ 0 w 7790"/>
              <a:gd name="T27" fmla="*/ 8036 h 8036"/>
              <a:gd name="T28" fmla="*/ 0 w 7790"/>
              <a:gd name="T29" fmla="*/ 4618 h 8036"/>
              <a:gd name="T30" fmla="*/ 4353 w 7790"/>
              <a:gd name="T31" fmla="*/ 4618 h 8036"/>
              <a:gd name="T32" fmla="*/ 7770 w 7790"/>
              <a:gd name="T33" fmla="*/ 4618 h 8036"/>
              <a:gd name="T34" fmla="*/ 7770 w 7790"/>
              <a:gd name="T35" fmla="*/ 8036 h 8036"/>
              <a:gd name="T36" fmla="*/ 4353 w 7790"/>
              <a:gd name="T37" fmla="*/ 8036 h 8036"/>
              <a:gd name="T38" fmla="*/ 4353 w 7790"/>
              <a:gd name="T39" fmla="*/ 4618 h 8036"/>
              <a:gd name="T40" fmla="*/ 4353 w 7790"/>
              <a:gd name="T41" fmla="*/ 4618 h 8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90" h="8036">
                <a:moveTo>
                  <a:pt x="40" y="0"/>
                </a:moveTo>
                <a:lnTo>
                  <a:pt x="3458" y="0"/>
                </a:lnTo>
                <a:lnTo>
                  <a:pt x="3458" y="3418"/>
                </a:lnTo>
                <a:lnTo>
                  <a:pt x="40" y="3418"/>
                </a:lnTo>
                <a:lnTo>
                  <a:pt x="40" y="0"/>
                </a:lnTo>
                <a:close/>
                <a:moveTo>
                  <a:pt x="7790" y="1695"/>
                </a:moveTo>
                <a:lnTo>
                  <a:pt x="6170" y="103"/>
                </a:lnTo>
                <a:lnTo>
                  <a:pt x="4577" y="1723"/>
                </a:lnTo>
                <a:lnTo>
                  <a:pt x="6198" y="3316"/>
                </a:lnTo>
                <a:lnTo>
                  <a:pt x="7790" y="1695"/>
                </a:lnTo>
                <a:close/>
                <a:moveTo>
                  <a:pt x="0" y="4618"/>
                </a:moveTo>
                <a:lnTo>
                  <a:pt x="3417" y="4618"/>
                </a:lnTo>
                <a:lnTo>
                  <a:pt x="3417" y="8036"/>
                </a:lnTo>
                <a:lnTo>
                  <a:pt x="0" y="8036"/>
                </a:lnTo>
                <a:lnTo>
                  <a:pt x="0" y="4618"/>
                </a:lnTo>
                <a:close/>
                <a:moveTo>
                  <a:pt x="4353" y="4618"/>
                </a:moveTo>
                <a:lnTo>
                  <a:pt x="7770" y="4618"/>
                </a:lnTo>
                <a:lnTo>
                  <a:pt x="7770" y="8036"/>
                </a:lnTo>
                <a:lnTo>
                  <a:pt x="4353" y="8036"/>
                </a:lnTo>
                <a:lnTo>
                  <a:pt x="4353" y="4618"/>
                </a:lnTo>
                <a:close/>
                <a:moveTo>
                  <a:pt x="4353" y="4618"/>
                </a:moveTo>
                <a:close/>
              </a:path>
            </a:pathLst>
          </a:custGeom>
          <a:solidFill>
            <a:schemeClr val="bg1"/>
          </a:solidFill>
          <a:ln w="38100">
            <a:noFill/>
          </a:ln>
          <a:effectLst>
            <a:outerShdw blurRad="152400" dist="76200" dir="2700000" algn="tl" rotWithShape="0">
              <a:srgbClr val="FFF0D7">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kumimoji="1" lang="zh-CN" altLang="en-US" sz="1600">
              <a:solidFill>
                <a:schemeClr val="bg1"/>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862" name="文本框 1"/>
          <p:cNvSpPr txBox="1"/>
          <p:nvPr/>
        </p:nvSpPr>
        <p:spPr>
          <a:xfrm>
            <a:off x="2171501" y="4646646"/>
            <a:ext cx="1723549" cy="400110"/>
          </a:xfrm>
          <a:prstGeom prst="rect">
            <a:avLst/>
          </a:prstGeom>
          <a:noFill/>
        </p:spPr>
        <p:txBody>
          <a:bodyPr wrap="none" rtlCol="0">
            <a:spAutoFit/>
          </a:bodyPr>
          <a:lstStyle/>
          <a:p>
            <a:pPr algn="ctr"/>
            <a:r>
              <a:rPr lang="zh-CN" altLang="en-US" sz="2000" b="1">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点击添加标题</a:t>
            </a:r>
            <a:endParaRPr lang="zh-CN" altLang="en-US"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48863" name="文本框 3"/>
          <p:cNvSpPr txBox="1"/>
          <p:nvPr/>
        </p:nvSpPr>
        <p:spPr>
          <a:xfrm>
            <a:off x="1792066" y="4989044"/>
            <a:ext cx="2482420" cy="909801"/>
          </a:xfrm>
          <a:prstGeom prst="rect">
            <a:avLst/>
          </a:prstGeom>
          <a:noFill/>
        </p:spPr>
        <p:txBody>
          <a:bodyPr wrap="square">
            <a:spAutoFit/>
          </a:bodyPr>
          <a:lstStyle/>
          <a:p>
            <a:pPr algn="ctr" fontAlgn="auto">
              <a:lnSpc>
                <a:spcPct val="130000"/>
              </a:lnSpc>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rPr>
              <a:t>单击此处输入你的正文，请尽量言简意赅的阐述观点，以便观者准确理解信息</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864" name="文本框 6"/>
          <p:cNvSpPr txBox="1"/>
          <p:nvPr/>
        </p:nvSpPr>
        <p:spPr>
          <a:xfrm>
            <a:off x="5307568" y="4646646"/>
            <a:ext cx="1723549" cy="400110"/>
          </a:xfrm>
          <a:prstGeom prst="rect">
            <a:avLst/>
          </a:prstGeom>
          <a:noFill/>
        </p:spPr>
        <p:txBody>
          <a:bodyPr wrap="none" rtlCol="0">
            <a:spAutoFit/>
          </a:bodyPr>
          <a:lstStyle/>
          <a:p>
            <a:pPr algn="ctr"/>
            <a:r>
              <a:rPr lang="zh-CN" altLang="en-US" sz="2000" b="1">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点击添加标题</a:t>
            </a:r>
            <a:endParaRPr lang="zh-CN" altLang="en-US"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48865" name="文本框 8"/>
          <p:cNvSpPr txBox="1"/>
          <p:nvPr/>
        </p:nvSpPr>
        <p:spPr>
          <a:xfrm>
            <a:off x="4928133" y="4989044"/>
            <a:ext cx="2482420" cy="909801"/>
          </a:xfrm>
          <a:prstGeom prst="rect">
            <a:avLst/>
          </a:prstGeom>
          <a:noFill/>
        </p:spPr>
        <p:txBody>
          <a:bodyPr wrap="square">
            <a:spAutoFit/>
          </a:bodyPr>
          <a:lstStyle/>
          <a:p>
            <a:pPr algn="ctr" fontAlgn="auto">
              <a:lnSpc>
                <a:spcPct val="130000"/>
              </a:lnSpc>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rPr>
              <a:t>单击此处输入你的正文，请尽量言简意赅的阐述观点，以便观者准确理解信息</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866" name="文本框 10"/>
          <p:cNvSpPr txBox="1"/>
          <p:nvPr/>
        </p:nvSpPr>
        <p:spPr>
          <a:xfrm>
            <a:off x="8340135" y="4646646"/>
            <a:ext cx="1723549" cy="400110"/>
          </a:xfrm>
          <a:prstGeom prst="rect">
            <a:avLst/>
          </a:prstGeom>
          <a:noFill/>
        </p:spPr>
        <p:txBody>
          <a:bodyPr wrap="none" rtlCol="0">
            <a:spAutoFit/>
          </a:bodyPr>
          <a:lstStyle/>
          <a:p>
            <a:pPr algn="ctr"/>
            <a:r>
              <a:rPr lang="zh-CN" altLang="en-US" sz="2000" b="1">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点击添加标题</a:t>
            </a:r>
            <a:endParaRPr lang="zh-CN" altLang="en-US"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48867" name="文本框 11"/>
          <p:cNvSpPr txBox="1"/>
          <p:nvPr/>
        </p:nvSpPr>
        <p:spPr>
          <a:xfrm>
            <a:off x="7960700" y="4989044"/>
            <a:ext cx="2482420" cy="909801"/>
          </a:xfrm>
          <a:prstGeom prst="rect">
            <a:avLst/>
          </a:prstGeom>
          <a:noFill/>
        </p:spPr>
        <p:txBody>
          <a:bodyPr wrap="square">
            <a:spAutoFit/>
          </a:bodyPr>
          <a:lstStyle/>
          <a:p>
            <a:pPr algn="ctr" fontAlgn="auto">
              <a:lnSpc>
                <a:spcPct val="130000"/>
              </a:lnSpc>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rPr>
              <a:t>单击此处输入你的正文，请尽量言简意赅的阐述观点，以便观者准确理解信息</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868" name="文本框1"/>
          <p:cNvSpPr txBox="1"/>
          <p:nvPr>
            <p:custDataLst>
              <p:tags r:id="rId2"/>
            </p:custDataLst>
          </p:nvPr>
        </p:nvSpPr>
        <p:spPr>
          <a:xfrm>
            <a:off x="5080338" y="369508"/>
            <a:ext cx="2031325" cy="461665"/>
          </a:xfrm>
          <a:prstGeom prst="rect">
            <a:avLst/>
          </a:prstGeom>
          <a:noFill/>
        </p:spPr>
        <p:txBody>
          <a:bodyPr wrap="none" rtlCol="0">
            <a:spAutoFit/>
          </a:bodyPr>
          <a:lstStyle/>
          <a:p>
            <a:pPr algn="ctr"/>
            <a:r>
              <a:rPr lang="zh-CN" altLang="en-US" sz="2400">
                <a:solidFill>
                  <a:schemeClr val="tx1">
                    <a:lumMod val="65000"/>
                    <a:lumOff val="35000"/>
                  </a:schemeClr>
                </a:solidFill>
                <a:latin typeface="思源黑体 CN Bold" panose="020B0800000000000000" pitchFamily="34" charset="-122"/>
                <a:ea typeface="思源黑体 CN Bold" panose="020B0800000000000000" pitchFamily="34" charset="-122"/>
              </a:rPr>
              <a:t>工作不足之处</a:t>
            </a:r>
            <a:endParaRPr lang="zh-CN" altLang="en-US" sz="240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cxnSp>
        <p:nvCxnSpPr>
          <p:cNvPr id="3145753" name="直接连接符 17"/>
          <p:cNvCxnSpPr/>
          <p:nvPr/>
        </p:nvCxnSpPr>
        <p:spPr>
          <a:xfrm rot="16200000" flipV="1">
            <a:off x="6097813" y="-87651"/>
            <a:ext cx="0" cy="1837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869" name="矩形: 圆角 20"/>
          <p:cNvSpPr/>
          <p:nvPr/>
        </p:nvSpPr>
        <p:spPr>
          <a:xfrm rot="10800000" flipV="1">
            <a:off x="5833660" y="785453"/>
            <a:ext cx="528305"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2" name="图片 19" descr="男人拿着笔记本电脑的桌子前  中度可信度描述已自动生成"/>
          <p:cNvPicPr>
            <a:picLocks noChangeAspect="1"/>
          </p:cNvPicPr>
          <p:nvPr/>
        </p:nvPicPr>
        <p:blipFill>
          <a:blip r:embed="rId1" cstate="screen"/>
          <a:srcRect/>
          <a:stretch>
            <a:fillRect/>
          </a:stretch>
        </p:blipFill>
        <p:spPr>
          <a:xfrm>
            <a:off x="6436781" y="1784809"/>
            <a:ext cx="4962320" cy="3891789"/>
          </a:xfrm>
          <a:custGeom>
            <a:avLst/>
            <a:gdLst>
              <a:gd name="connsiteX0" fmla="*/ 0 w 4962320"/>
              <a:gd name="connsiteY0" fmla="*/ 0 h 3891789"/>
              <a:gd name="connsiteX1" fmla="*/ 4962320 w 4962320"/>
              <a:gd name="connsiteY1" fmla="*/ 0 h 3891789"/>
              <a:gd name="connsiteX2" fmla="*/ 4962320 w 4962320"/>
              <a:gd name="connsiteY2" fmla="*/ 3891789 h 3891789"/>
              <a:gd name="connsiteX3" fmla="*/ 0 w 4962320"/>
              <a:gd name="connsiteY3" fmla="*/ 3891789 h 3891789"/>
            </a:gdLst>
            <a:ahLst/>
            <a:cxnLst>
              <a:cxn ang="0">
                <a:pos x="connsiteX0" y="connsiteY0"/>
              </a:cxn>
              <a:cxn ang="0">
                <a:pos x="connsiteX1" y="connsiteY1"/>
              </a:cxn>
              <a:cxn ang="0">
                <a:pos x="connsiteX2" y="connsiteY2"/>
              </a:cxn>
              <a:cxn ang="0">
                <a:pos x="connsiteX3" y="connsiteY3"/>
              </a:cxn>
            </a:cxnLst>
            <a:rect l="l" t="t" r="r" b="b"/>
            <a:pathLst>
              <a:path w="4962320" h="3891789">
                <a:moveTo>
                  <a:pt x="0" y="0"/>
                </a:moveTo>
                <a:lnTo>
                  <a:pt x="4962320" y="0"/>
                </a:lnTo>
                <a:lnTo>
                  <a:pt x="4962320" y="3891789"/>
                </a:lnTo>
                <a:lnTo>
                  <a:pt x="0" y="3891789"/>
                </a:lnTo>
                <a:close/>
              </a:path>
            </a:pathLst>
          </a:custGeom>
        </p:spPr>
      </p:pic>
      <p:sp>
        <p:nvSpPr>
          <p:cNvPr id="1048870" name="Oval 47"/>
          <p:cNvSpPr/>
          <p:nvPr/>
        </p:nvSpPr>
        <p:spPr>
          <a:xfrm>
            <a:off x="792899" y="1854835"/>
            <a:ext cx="693420" cy="693420"/>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id-ID" sz="1800" b="0" i="0" u="none" strike="noStrike" kern="0" cap="none" spc="0" normalizeH="0" baseline="0" noProof="0" dirty="0">
              <a:ln>
                <a:noFill/>
              </a:ln>
              <a:solidFill>
                <a:srgbClr val="080808">
                  <a:lumMod val="75000"/>
                  <a:lumOff val="25000"/>
                </a:srgbClr>
              </a:solidFill>
              <a:effectLst/>
              <a:uLnTx/>
              <a:uFillTx/>
              <a:latin typeface="思源黑体 CN Light" panose="020B0300000000000000" pitchFamily="34" charset="-122"/>
              <a:cs typeface="+mn-ea"/>
              <a:sym typeface="+mn-lt"/>
            </a:endParaRPr>
          </a:p>
        </p:txBody>
      </p:sp>
      <p:grpSp>
        <p:nvGrpSpPr>
          <p:cNvPr id="61" name="Group 49"/>
          <p:cNvGrpSpPr/>
          <p:nvPr/>
        </p:nvGrpSpPr>
        <p:grpSpPr>
          <a:xfrm>
            <a:off x="1007179" y="2009146"/>
            <a:ext cx="264861" cy="384862"/>
            <a:chOff x="-1587" y="-1587"/>
            <a:chExt cx="4211637" cy="6119812"/>
          </a:xfrm>
          <a:solidFill>
            <a:srgbClr val="7FA3A9"/>
          </a:solidFill>
        </p:grpSpPr>
        <p:sp>
          <p:nvSpPr>
            <p:cNvPr id="1048871" name="Freeform 39"/>
            <p:cNvSpPr>
              <a:spLocks noEditPoints="1"/>
            </p:cNvSpPr>
            <p:nvPr/>
          </p:nvSpPr>
          <p:spPr bwMode="auto">
            <a:xfrm>
              <a:off x="-1587" y="-1587"/>
              <a:ext cx="4211637" cy="6119812"/>
            </a:xfrm>
            <a:custGeom>
              <a:avLst/>
              <a:gdLst>
                <a:gd name="T0" fmla="*/ 560 w 1120"/>
                <a:gd name="T1" fmla="*/ 0 h 1629"/>
                <a:gd name="T2" fmla="*/ 0 w 1120"/>
                <a:gd name="T3" fmla="*/ 560 h 1629"/>
                <a:gd name="T4" fmla="*/ 256 w 1120"/>
                <a:gd name="T5" fmla="*/ 1174 h 1629"/>
                <a:gd name="T6" fmla="*/ 560 w 1120"/>
                <a:gd name="T7" fmla="*/ 1629 h 1629"/>
                <a:gd name="T8" fmla="*/ 864 w 1120"/>
                <a:gd name="T9" fmla="*/ 1175 h 1629"/>
                <a:gd name="T10" fmla="*/ 1120 w 1120"/>
                <a:gd name="T11" fmla="*/ 560 h 1629"/>
                <a:gd name="T12" fmla="*/ 560 w 1120"/>
                <a:gd name="T13" fmla="*/ 0 h 1629"/>
                <a:gd name="T14" fmla="*/ 692 w 1120"/>
                <a:gd name="T15" fmla="*/ 1383 h 1629"/>
                <a:gd name="T16" fmla="*/ 440 w 1120"/>
                <a:gd name="T17" fmla="*/ 1415 h 1629"/>
                <a:gd name="T18" fmla="*/ 409 w 1120"/>
                <a:gd name="T19" fmla="*/ 1319 h 1629"/>
                <a:gd name="T20" fmla="*/ 409 w 1120"/>
                <a:gd name="T21" fmla="*/ 1317 h 1629"/>
                <a:gd name="T22" fmla="*/ 724 w 1120"/>
                <a:gd name="T23" fmla="*/ 1278 h 1629"/>
                <a:gd name="T24" fmla="*/ 710 w 1120"/>
                <a:gd name="T25" fmla="*/ 1323 h 1629"/>
                <a:gd name="T26" fmla="*/ 692 w 1120"/>
                <a:gd name="T27" fmla="*/ 1383 h 1629"/>
                <a:gd name="T28" fmla="*/ 394 w 1120"/>
                <a:gd name="T29" fmla="*/ 1268 h 1629"/>
                <a:gd name="T30" fmla="*/ 363 w 1120"/>
                <a:gd name="T31" fmla="*/ 1171 h 1629"/>
                <a:gd name="T32" fmla="*/ 758 w 1120"/>
                <a:gd name="T33" fmla="*/ 1171 h 1629"/>
                <a:gd name="T34" fmla="*/ 740 w 1120"/>
                <a:gd name="T35" fmla="*/ 1225 h 1629"/>
                <a:gd name="T36" fmla="*/ 394 w 1120"/>
                <a:gd name="T37" fmla="*/ 1268 h 1629"/>
                <a:gd name="T38" fmla="*/ 560 w 1120"/>
                <a:gd name="T39" fmla="*/ 1527 h 1629"/>
                <a:gd name="T40" fmla="*/ 458 w 1120"/>
                <a:gd name="T41" fmla="*/ 1464 h 1629"/>
                <a:gd name="T42" fmla="*/ 674 w 1120"/>
                <a:gd name="T43" fmla="*/ 1437 h 1629"/>
                <a:gd name="T44" fmla="*/ 560 w 1120"/>
                <a:gd name="T45" fmla="*/ 1527 h 1629"/>
                <a:gd name="T46" fmla="*/ 798 w 1120"/>
                <a:gd name="T47" fmla="*/ 1069 h 1629"/>
                <a:gd name="T48" fmla="*/ 323 w 1120"/>
                <a:gd name="T49" fmla="*/ 1069 h 1629"/>
                <a:gd name="T50" fmla="*/ 237 w 1120"/>
                <a:gd name="T51" fmla="*/ 905 h 1629"/>
                <a:gd name="T52" fmla="*/ 102 w 1120"/>
                <a:gd name="T53" fmla="*/ 560 h 1629"/>
                <a:gd name="T54" fmla="*/ 560 w 1120"/>
                <a:gd name="T55" fmla="*/ 102 h 1629"/>
                <a:gd name="T56" fmla="*/ 1018 w 1120"/>
                <a:gd name="T57" fmla="*/ 560 h 1629"/>
                <a:gd name="T58" fmla="*/ 883 w 1120"/>
                <a:gd name="T59" fmla="*/ 906 h 1629"/>
                <a:gd name="T60" fmla="*/ 798 w 1120"/>
                <a:gd name="T61" fmla="*/ 1069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0" h="1629">
                  <a:moveTo>
                    <a:pt x="560" y="0"/>
                  </a:moveTo>
                  <a:cubicBezTo>
                    <a:pt x="251" y="0"/>
                    <a:pt x="0" y="251"/>
                    <a:pt x="0" y="560"/>
                  </a:cubicBezTo>
                  <a:cubicBezTo>
                    <a:pt x="0" y="765"/>
                    <a:pt x="188" y="983"/>
                    <a:pt x="256" y="1174"/>
                  </a:cubicBezTo>
                  <a:cubicBezTo>
                    <a:pt x="358" y="1459"/>
                    <a:pt x="347" y="1629"/>
                    <a:pt x="560" y="1629"/>
                  </a:cubicBezTo>
                  <a:cubicBezTo>
                    <a:pt x="776" y="1629"/>
                    <a:pt x="762" y="1459"/>
                    <a:pt x="864" y="1175"/>
                  </a:cubicBezTo>
                  <a:cubicBezTo>
                    <a:pt x="932" y="983"/>
                    <a:pt x="1120" y="764"/>
                    <a:pt x="1120" y="560"/>
                  </a:cubicBezTo>
                  <a:cubicBezTo>
                    <a:pt x="1120" y="251"/>
                    <a:pt x="869" y="0"/>
                    <a:pt x="560" y="0"/>
                  </a:cubicBezTo>
                  <a:close/>
                  <a:moveTo>
                    <a:pt x="692" y="1383"/>
                  </a:moveTo>
                  <a:cubicBezTo>
                    <a:pt x="440" y="1415"/>
                    <a:pt x="440" y="1415"/>
                    <a:pt x="440" y="1415"/>
                  </a:cubicBezTo>
                  <a:cubicBezTo>
                    <a:pt x="431" y="1389"/>
                    <a:pt x="421" y="1358"/>
                    <a:pt x="409" y="1319"/>
                  </a:cubicBezTo>
                  <a:cubicBezTo>
                    <a:pt x="409" y="1318"/>
                    <a:pt x="409" y="1318"/>
                    <a:pt x="409" y="1317"/>
                  </a:cubicBezTo>
                  <a:cubicBezTo>
                    <a:pt x="724" y="1278"/>
                    <a:pt x="724" y="1278"/>
                    <a:pt x="724" y="1278"/>
                  </a:cubicBezTo>
                  <a:cubicBezTo>
                    <a:pt x="719" y="1293"/>
                    <a:pt x="714" y="1309"/>
                    <a:pt x="710" y="1323"/>
                  </a:cubicBezTo>
                  <a:cubicBezTo>
                    <a:pt x="704" y="1346"/>
                    <a:pt x="698" y="1365"/>
                    <a:pt x="692" y="1383"/>
                  </a:cubicBezTo>
                  <a:close/>
                  <a:moveTo>
                    <a:pt x="394" y="1268"/>
                  </a:moveTo>
                  <a:cubicBezTo>
                    <a:pt x="385" y="1237"/>
                    <a:pt x="374" y="1205"/>
                    <a:pt x="363" y="1171"/>
                  </a:cubicBezTo>
                  <a:cubicBezTo>
                    <a:pt x="758" y="1171"/>
                    <a:pt x="758" y="1171"/>
                    <a:pt x="758" y="1171"/>
                  </a:cubicBezTo>
                  <a:cubicBezTo>
                    <a:pt x="752" y="1189"/>
                    <a:pt x="745" y="1208"/>
                    <a:pt x="740" y="1225"/>
                  </a:cubicBezTo>
                  <a:lnTo>
                    <a:pt x="394" y="1268"/>
                  </a:lnTo>
                  <a:close/>
                  <a:moveTo>
                    <a:pt x="560" y="1527"/>
                  </a:moveTo>
                  <a:cubicBezTo>
                    <a:pt x="508" y="1527"/>
                    <a:pt x="485" y="1521"/>
                    <a:pt x="458" y="1464"/>
                  </a:cubicBezTo>
                  <a:cubicBezTo>
                    <a:pt x="674" y="1437"/>
                    <a:pt x="674" y="1437"/>
                    <a:pt x="674" y="1437"/>
                  </a:cubicBezTo>
                  <a:cubicBezTo>
                    <a:pt x="643" y="1521"/>
                    <a:pt x="620" y="1527"/>
                    <a:pt x="560" y="1527"/>
                  </a:cubicBezTo>
                  <a:close/>
                  <a:moveTo>
                    <a:pt x="798" y="1069"/>
                  </a:moveTo>
                  <a:cubicBezTo>
                    <a:pt x="323" y="1069"/>
                    <a:pt x="323" y="1069"/>
                    <a:pt x="323" y="1069"/>
                  </a:cubicBezTo>
                  <a:cubicBezTo>
                    <a:pt x="297" y="1014"/>
                    <a:pt x="267" y="959"/>
                    <a:pt x="237" y="905"/>
                  </a:cubicBezTo>
                  <a:cubicBezTo>
                    <a:pt x="170" y="786"/>
                    <a:pt x="102" y="664"/>
                    <a:pt x="102" y="560"/>
                  </a:cubicBezTo>
                  <a:cubicBezTo>
                    <a:pt x="102" y="307"/>
                    <a:pt x="307" y="102"/>
                    <a:pt x="560" y="102"/>
                  </a:cubicBezTo>
                  <a:cubicBezTo>
                    <a:pt x="813" y="102"/>
                    <a:pt x="1018" y="307"/>
                    <a:pt x="1018" y="560"/>
                  </a:cubicBezTo>
                  <a:cubicBezTo>
                    <a:pt x="1018" y="663"/>
                    <a:pt x="949" y="786"/>
                    <a:pt x="883" y="906"/>
                  </a:cubicBezTo>
                  <a:cubicBezTo>
                    <a:pt x="853" y="960"/>
                    <a:pt x="823" y="1014"/>
                    <a:pt x="798" y="1069"/>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id-ID" sz="1800" b="0" i="0" u="none" strike="noStrike" kern="0" cap="none" spc="0" normalizeH="0" baseline="0" noProof="0" dirty="0">
                <a:ln>
                  <a:noFill/>
                </a:ln>
                <a:solidFill>
                  <a:srgbClr val="080808">
                    <a:lumMod val="75000"/>
                    <a:lumOff val="25000"/>
                  </a:srgbClr>
                </a:solidFill>
                <a:effectLst/>
                <a:uLnTx/>
                <a:uFillTx/>
                <a:latin typeface="思源黑体 CN Light" panose="020B0300000000000000" pitchFamily="34" charset="-122"/>
                <a:cs typeface="+mn-ea"/>
                <a:sym typeface="+mn-lt"/>
              </a:endParaRPr>
            </a:p>
          </p:txBody>
        </p:sp>
        <p:sp>
          <p:nvSpPr>
            <p:cNvPr id="1048872" name="Freeform 40"/>
            <p:cNvSpPr/>
            <p:nvPr/>
          </p:nvSpPr>
          <p:spPr bwMode="auto">
            <a:xfrm>
              <a:off x="957263" y="955675"/>
              <a:ext cx="1239837" cy="1239837"/>
            </a:xfrm>
            <a:custGeom>
              <a:avLst/>
              <a:gdLst>
                <a:gd name="T0" fmla="*/ 305 w 330"/>
                <a:gd name="T1" fmla="*/ 0 h 330"/>
                <a:gd name="T2" fmla="*/ 0 w 330"/>
                <a:gd name="T3" fmla="*/ 305 h 330"/>
                <a:gd name="T4" fmla="*/ 25 w 330"/>
                <a:gd name="T5" fmla="*/ 330 h 330"/>
                <a:gd name="T6" fmla="*/ 50 w 330"/>
                <a:gd name="T7" fmla="*/ 305 h 330"/>
                <a:gd name="T8" fmla="*/ 305 w 330"/>
                <a:gd name="T9" fmla="*/ 50 h 330"/>
                <a:gd name="T10" fmla="*/ 330 w 330"/>
                <a:gd name="T11" fmla="*/ 25 h 330"/>
                <a:gd name="T12" fmla="*/ 305 w 330"/>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330" h="330">
                  <a:moveTo>
                    <a:pt x="305" y="0"/>
                  </a:moveTo>
                  <a:cubicBezTo>
                    <a:pt x="137" y="0"/>
                    <a:pt x="0" y="137"/>
                    <a:pt x="0" y="305"/>
                  </a:cubicBezTo>
                  <a:cubicBezTo>
                    <a:pt x="0" y="319"/>
                    <a:pt x="11" y="330"/>
                    <a:pt x="25" y="330"/>
                  </a:cubicBezTo>
                  <a:cubicBezTo>
                    <a:pt x="39" y="330"/>
                    <a:pt x="50" y="319"/>
                    <a:pt x="50" y="305"/>
                  </a:cubicBezTo>
                  <a:cubicBezTo>
                    <a:pt x="50" y="165"/>
                    <a:pt x="165" y="50"/>
                    <a:pt x="305" y="50"/>
                  </a:cubicBezTo>
                  <a:cubicBezTo>
                    <a:pt x="319" y="50"/>
                    <a:pt x="330" y="39"/>
                    <a:pt x="330" y="25"/>
                  </a:cubicBezTo>
                  <a:cubicBezTo>
                    <a:pt x="330" y="11"/>
                    <a:pt x="319" y="0"/>
                    <a:pt x="305" y="0"/>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id-ID" sz="1800" b="0" i="0" u="none" strike="noStrike" kern="0" cap="none" spc="0" normalizeH="0" baseline="0" noProof="0" dirty="0">
                <a:ln>
                  <a:noFill/>
                </a:ln>
                <a:solidFill>
                  <a:srgbClr val="080808">
                    <a:lumMod val="75000"/>
                    <a:lumOff val="25000"/>
                  </a:srgbClr>
                </a:solidFill>
                <a:effectLst/>
                <a:uLnTx/>
                <a:uFillTx/>
                <a:latin typeface="思源黑体 CN Light" panose="020B0300000000000000" pitchFamily="34" charset="-122"/>
                <a:cs typeface="+mn-ea"/>
                <a:sym typeface="+mn-lt"/>
              </a:endParaRPr>
            </a:p>
          </p:txBody>
        </p:sp>
      </p:grpSp>
      <p:sp>
        <p:nvSpPr>
          <p:cNvPr id="1048873" name="Oval 48"/>
          <p:cNvSpPr/>
          <p:nvPr/>
        </p:nvSpPr>
        <p:spPr>
          <a:xfrm>
            <a:off x="792899" y="3321050"/>
            <a:ext cx="693420" cy="693420"/>
          </a:xfrm>
          <a:prstGeom prst="ellipse">
            <a:avLst/>
          </a:prstGeom>
          <a:solidFill>
            <a:schemeClr val="accent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id-ID" sz="1800" b="0" i="0" u="none" strike="noStrike" kern="0" cap="none" spc="0" normalizeH="0" baseline="0" noProof="0" dirty="0">
              <a:ln>
                <a:noFill/>
              </a:ln>
              <a:solidFill>
                <a:srgbClr val="080808">
                  <a:lumMod val="75000"/>
                  <a:lumOff val="25000"/>
                </a:srgbClr>
              </a:solidFill>
              <a:effectLst/>
              <a:uLnTx/>
              <a:uFillTx/>
              <a:latin typeface="思源黑体 CN Light" panose="020B0300000000000000" pitchFamily="34" charset="-122"/>
              <a:cs typeface="+mn-ea"/>
              <a:sym typeface="+mn-lt"/>
            </a:endParaRPr>
          </a:p>
        </p:txBody>
      </p:sp>
      <p:grpSp>
        <p:nvGrpSpPr>
          <p:cNvPr id="62" name="Group 52"/>
          <p:cNvGrpSpPr/>
          <p:nvPr/>
        </p:nvGrpSpPr>
        <p:grpSpPr>
          <a:xfrm>
            <a:off x="995406" y="3532757"/>
            <a:ext cx="288405" cy="288291"/>
            <a:chOff x="0" y="1588"/>
            <a:chExt cx="4016375" cy="4014787"/>
          </a:xfrm>
          <a:solidFill>
            <a:srgbClr val="7FA3A9"/>
          </a:solidFill>
        </p:grpSpPr>
        <p:sp>
          <p:nvSpPr>
            <p:cNvPr id="1048874" name="Freeform 48"/>
            <p:cNvSpPr>
              <a:spLocks noEditPoints="1"/>
            </p:cNvSpPr>
            <p:nvPr/>
          </p:nvSpPr>
          <p:spPr bwMode="auto">
            <a:xfrm>
              <a:off x="0" y="1588"/>
              <a:ext cx="4016375" cy="4014787"/>
            </a:xfrm>
            <a:custGeom>
              <a:avLst/>
              <a:gdLst>
                <a:gd name="T0" fmla="*/ 690 w 1068"/>
                <a:gd name="T1" fmla="*/ 335 h 1068"/>
                <a:gd name="T2" fmla="*/ 534 w 1068"/>
                <a:gd name="T3" fmla="*/ 0 h 1068"/>
                <a:gd name="T4" fmla="*/ 301 w 1068"/>
                <a:gd name="T5" fmla="*/ 342 h 1068"/>
                <a:gd name="T6" fmla="*/ 267 w 1068"/>
                <a:gd name="T7" fmla="*/ 360 h 1068"/>
                <a:gd name="T8" fmla="*/ 100 w 1068"/>
                <a:gd name="T9" fmla="*/ 334 h 1068"/>
                <a:gd name="T10" fmla="*/ 0 w 1068"/>
                <a:gd name="T11" fmla="*/ 968 h 1068"/>
                <a:gd name="T12" fmla="*/ 201 w 1068"/>
                <a:gd name="T13" fmla="*/ 1068 h 1068"/>
                <a:gd name="T14" fmla="*/ 291 w 1068"/>
                <a:gd name="T15" fmla="*/ 1011 h 1068"/>
                <a:gd name="T16" fmla="*/ 301 w 1068"/>
                <a:gd name="T17" fmla="*/ 1013 h 1068"/>
                <a:gd name="T18" fmla="*/ 635 w 1068"/>
                <a:gd name="T19" fmla="*/ 1068 h 1068"/>
                <a:gd name="T20" fmla="*/ 937 w 1068"/>
                <a:gd name="T21" fmla="*/ 1004 h 1068"/>
                <a:gd name="T22" fmla="*/ 952 w 1068"/>
                <a:gd name="T23" fmla="*/ 909 h 1068"/>
                <a:gd name="T24" fmla="*/ 1007 w 1068"/>
                <a:gd name="T25" fmla="*/ 732 h 1068"/>
                <a:gd name="T26" fmla="*/ 1039 w 1068"/>
                <a:gd name="T27" fmla="*/ 560 h 1068"/>
                <a:gd name="T28" fmla="*/ 1068 w 1068"/>
                <a:gd name="T29" fmla="*/ 481 h 1068"/>
                <a:gd name="T30" fmla="*/ 974 w 1068"/>
                <a:gd name="T31" fmla="*/ 349 h 1068"/>
                <a:gd name="T32" fmla="*/ 201 w 1068"/>
                <a:gd name="T33" fmla="*/ 1001 h 1068"/>
                <a:gd name="T34" fmla="*/ 67 w 1068"/>
                <a:gd name="T35" fmla="*/ 968 h 1068"/>
                <a:gd name="T36" fmla="*/ 100 w 1068"/>
                <a:gd name="T37" fmla="*/ 401 h 1068"/>
                <a:gd name="T38" fmla="*/ 234 w 1068"/>
                <a:gd name="T39" fmla="*/ 434 h 1068"/>
                <a:gd name="T40" fmla="*/ 1001 w 1068"/>
                <a:gd name="T41" fmla="*/ 485 h 1068"/>
                <a:gd name="T42" fmla="*/ 868 w 1068"/>
                <a:gd name="T43" fmla="*/ 534 h 1068"/>
                <a:gd name="T44" fmla="*/ 868 w 1068"/>
                <a:gd name="T45" fmla="*/ 567 h 1068"/>
                <a:gd name="T46" fmla="*/ 986 w 1068"/>
                <a:gd name="T47" fmla="*/ 629 h 1068"/>
                <a:gd name="T48" fmla="*/ 835 w 1068"/>
                <a:gd name="T49" fmla="*/ 701 h 1068"/>
                <a:gd name="T50" fmla="*/ 835 w 1068"/>
                <a:gd name="T51" fmla="*/ 734 h 1068"/>
                <a:gd name="T52" fmla="*/ 944 w 1068"/>
                <a:gd name="T53" fmla="*/ 803 h 1068"/>
                <a:gd name="T54" fmla="*/ 801 w 1068"/>
                <a:gd name="T55" fmla="*/ 868 h 1068"/>
                <a:gd name="T56" fmla="*/ 801 w 1068"/>
                <a:gd name="T57" fmla="*/ 901 h 1068"/>
                <a:gd name="T58" fmla="*/ 888 w 1068"/>
                <a:gd name="T59" fmla="*/ 948 h 1068"/>
                <a:gd name="T60" fmla="*/ 818 w 1068"/>
                <a:gd name="T61" fmla="*/ 1001 h 1068"/>
                <a:gd name="T62" fmla="*/ 450 w 1068"/>
                <a:gd name="T63" fmla="*/ 980 h 1068"/>
                <a:gd name="T64" fmla="*/ 268 w 1068"/>
                <a:gd name="T65" fmla="*/ 914 h 1068"/>
                <a:gd name="T66" fmla="*/ 294 w 1068"/>
                <a:gd name="T67" fmla="*/ 418 h 1068"/>
                <a:gd name="T68" fmla="*/ 501 w 1068"/>
                <a:gd name="T69" fmla="*/ 100 h 1068"/>
                <a:gd name="T70" fmla="*/ 632 w 1068"/>
                <a:gd name="T71" fmla="*/ 225 h 1068"/>
                <a:gd name="T72" fmla="*/ 962 w 1068"/>
                <a:gd name="T73" fmla="*/ 413 h 1068"/>
                <a:gd name="T74" fmla="*/ 1001 w 1068"/>
                <a:gd name="T75" fmla="*/ 485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8" h="1068">
                  <a:moveTo>
                    <a:pt x="974" y="349"/>
                  </a:moveTo>
                  <a:cubicBezTo>
                    <a:pt x="932" y="339"/>
                    <a:pt x="834" y="339"/>
                    <a:pt x="690" y="335"/>
                  </a:cubicBezTo>
                  <a:cubicBezTo>
                    <a:pt x="697" y="304"/>
                    <a:pt x="699" y="275"/>
                    <a:pt x="699" y="225"/>
                  </a:cubicBezTo>
                  <a:cubicBezTo>
                    <a:pt x="699" y="105"/>
                    <a:pt x="611" y="0"/>
                    <a:pt x="534" y="0"/>
                  </a:cubicBezTo>
                  <a:cubicBezTo>
                    <a:pt x="480" y="0"/>
                    <a:pt x="435" y="45"/>
                    <a:pt x="434" y="99"/>
                  </a:cubicBezTo>
                  <a:cubicBezTo>
                    <a:pt x="433" y="167"/>
                    <a:pt x="413" y="283"/>
                    <a:pt x="301" y="342"/>
                  </a:cubicBezTo>
                  <a:cubicBezTo>
                    <a:pt x="292" y="346"/>
                    <a:pt x="269" y="357"/>
                    <a:pt x="265" y="359"/>
                  </a:cubicBezTo>
                  <a:cubicBezTo>
                    <a:pt x="267" y="360"/>
                    <a:pt x="267" y="360"/>
                    <a:pt x="267" y="360"/>
                  </a:cubicBezTo>
                  <a:cubicBezTo>
                    <a:pt x="250" y="345"/>
                    <a:pt x="225" y="334"/>
                    <a:pt x="201" y="334"/>
                  </a:cubicBezTo>
                  <a:cubicBezTo>
                    <a:pt x="100" y="334"/>
                    <a:pt x="100" y="334"/>
                    <a:pt x="100" y="334"/>
                  </a:cubicBezTo>
                  <a:cubicBezTo>
                    <a:pt x="45" y="334"/>
                    <a:pt x="0" y="379"/>
                    <a:pt x="0" y="434"/>
                  </a:cubicBezTo>
                  <a:cubicBezTo>
                    <a:pt x="0" y="968"/>
                    <a:pt x="0" y="968"/>
                    <a:pt x="0" y="968"/>
                  </a:cubicBezTo>
                  <a:cubicBezTo>
                    <a:pt x="0" y="1023"/>
                    <a:pt x="45" y="1068"/>
                    <a:pt x="100" y="1068"/>
                  </a:cubicBezTo>
                  <a:cubicBezTo>
                    <a:pt x="201" y="1068"/>
                    <a:pt x="201" y="1068"/>
                    <a:pt x="201" y="1068"/>
                  </a:cubicBezTo>
                  <a:cubicBezTo>
                    <a:pt x="240" y="1068"/>
                    <a:pt x="273" y="1044"/>
                    <a:pt x="290" y="1010"/>
                  </a:cubicBezTo>
                  <a:cubicBezTo>
                    <a:pt x="290" y="1011"/>
                    <a:pt x="291" y="1011"/>
                    <a:pt x="291" y="1011"/>
                  </a:cubicBezTo>
                  <a:cubicBezTo>
                    <a:pt x="293" y="1011"/>
                    <a:pt x="296" y="1012"/>
                    <a:pt x="299" y="1013"/>
                  </a:cubicBezTo>
                  <a:cubicBezTo>
                    <a:pt x="300" y="1013"/>
                    <a:pt x="300" y="1013"/>
                    <a:pt x="301" y="1013"/>
                  </a:cubicBezTo>
                  <a:cubicBezTo>
                    <a:pt x="320" y="1018"/>
                    <a:pt x="357" y="1027"/>
                    <a:pt x="436" y="1045"/>
                  </a:cubicBezTo>
                  <a:cubicBezTo>
                    <a:pt x="453" y="1049"/>
                    <a:pt x="542" y="1068"/>
                    <a:pt x="635" y="1068"/>
                  </a:cubicBezTo>
                  <a:cubicBezTo>
                    <a:pt x="818" y="1068"/>
                    <a:pt x="818" y="1068"/>
                    <a:pt x="818" y="1068"/>
                  </a:cubicBezTo>
                  <a:cubicBezTo>
                    <a:pt x="873" y="1068"/>
                    <a:pt x="913" y="1047"/>
                    <a:pt x="937" y="1004"/>
                  </a:cubicBezTo>
                  <a:cubicBezTo>
                    <a:pt x="938" y="1003"/>
                    <a:pt x="945" y="988"/>
                    <a:pt x="952" y="968"/>
                  </a:cubicBezTo>
                  <a:cubicBezTo>
                    <a:pt x="956" y="952"/>
                    <a:pt x="958" y="931"/>
                    <a:pt x="952" y="909"/>
                  </a:cubicBezTo>
                  <a:cubicBezTo>
                    <a:pt x="988" y="884"/>
                    <a:pt x="1000" y="847"/>
                    <a:pt x="1007" y="823"/>
                  </a:cubicBezTo>
                  <a:cubicBezTo>
                    <a:pt x="1020" y="783"/>
                    <a:pt x="1016" y="753"/>
                    <a:pt x="1007" y="732"/>
                  </a:cubicBezTo>
                  <a:cubicBezTo>
                    <a:pt x="1027" y="713"/>
                    <a:pt x="1045" y="684"/>
                    <a:pt x="1052" y="640"/>
                  </a:cubicBezTo>
                  <a:cubicBezTo>
                    <a:pt x="1056" y="612"/>
                    <a:pt x="1052" y="584"/>
                    <a:pt x="1039" y="560"/>
                  </a:cubicBezTo>
                  <a:cubicBezTo>
                    <a:pt x="1058" y="539"/>
                    <a:pt x="1066" y="513"/>
                    <a:pt x="1067" y="488"/>
                  </a:cubicBezTo>
                  <a:cubicBezTo>
                    <a:pt x="1068" y="481"/>
                    <a:pt x="1068" y="481"/>
                    <a:pt x="1068" y="481"/>
                  </a:cubicBezTo>
                  <a:cubicBezTo>
                    <a:pt x="1068" y="476"/>
                    <a:pt x="1068" y="474"/>
                    <a:pt x="1068" y="464"/>
                  </a:cubicBezTo>
                  <a:cubicBezTo>
                    <a:pt x="1068" y="422"/>
                    <a:pt x="1039" y="368"/>
                    <a:pt x="974" y="349"/>
                  </a:cubicBezTo>
                  <a:close/>
                  <a:moveTo>
                    <a:pt x="234" y="968"/>
                  </a:moveTo>
                  <a:cubicBezTo>
                    <a:pt x="234" y="986"/>
                    <a:pt x="219" y="1001"/>
                    <a:pt x="201" y="1001"/>
                  </a:cubicBezTo>
                  <a:cubicBezTo>
                    <a:pt x="100" y="1001"/>
                    <a:pt x="100" y="1001"/>
                    <a:pt x="100" y="1001"/>
                  </a:cubicBezTo>
                  <a:cubicBezTo>
                    <a:pt x="82" y="1001"/>
                    <a:pt x="67" y="986"/>
                    <a:pt x="67" y="968"/>
                  </a:cubicBezTo>
                  <a:cubicBezTo>
                    <a:pt x="67" y="434"/>
                    <a:pt x="67" y="434"/>
                    <a:pt x="67" y="434"/>
                  </a:cubicBezTo>
                  <a:cubicBezTo>
                    <a:pt x="67" y="415"/>
                    <a:pt x="82" y="401"/>
                    <a:pt x="100" y="401"/>
                  </a:cubicBezTo>
                  <a:cubicBezTo>
                    <a:pt x="201" y="401"/>
                    <a:pt x="201" y="401"/>
                    <a:pt x="201" y="401"/>
                  </a:cubicBezTo>
                  <a:cubicBezTo>
                    <a:pt x="219" y="401"/>
                    <a:pt x="234" y="415"/>
                    <a:pt x="234" y="434"/>
                  </a:cubicBezTo>
                  <a:lnTo>
                    <a:pt x="234" y="968"/>
                  </a:lnTo>
                  <a:close/>
                  <a:moveTo>
                    <a:pt x="1001" y="485"/>
                  </a:moveTo>
                  <a:cubicBezTo>
                    <a:pt x="1000" y="502"/>
                    <a:pt x="993" y="534"/>
                    <a:pt x="935" y="534"/>
                  </a:cubicBezTo>
                  <a:cubicBezTo>
                    <a:pt x="885" y="534"/>
                    <a:pt x="868" y="534"/>
                    <a:pt x="868" y="534"/>
                  </a:cubicBezTo>
                  <a:cubicBezTo>
                    <a:pt x="859" y="534"/>
                    <a:pt x="851" y="541"/>
                    <a:pt x="851" y="551"/>
                  </a:cubicBezTo>
                  <a:cubicBezTo>
                    <a:pt x="851" y="560"/>
                    <a:pt x="859" y="567"/>
                    <a:pt x="868" y="567"/>
                  </a:cubicBezTo>
                  <a:cubicBezTo>
                    <a:pt x="868" y="567"/>
                    <a:pt x="883" y="567"/>
                    <a:pt x="933" y="567"/>
                  </a:cubicBezTo>
                  <a:cubicBezTo>
                    <a:pt x="983" y="567"/>
                    <a:pt x="989" y="609"/>
                    <a:pt x="986" y="629"/>
                  </a:cubicBezTo>
                  <a:cubicBezTo>
                    <a:pt x="982" y="654"/>
                    <a:pt x="970" y="701"/>
                    <a:pt x="914" y="701"/>
                  </a:cubicBezTo>
                  <a:cubicBezTo>
                    <a:pt x="858" y="701"/>
                    <a:pt x="835" y="701"/>
                    <a:pt x="835" y="701"/>
                  </a:cubicBezTo>
                  <a:cubicBezTo>
                    <a:pt x="825" y="701"/>
                    <a:pt x="818" y="708"/>
                    <a:pt x="818" y="718"/>
                  </a:cubicBezTo>
                  <a:cubicBezTo>
                    <a:pt x="818" y="727"/>
                    <a:pt x="825" y="734"/>
                    <a:pt x="835" y="734"/>
                  </a:cubicBezTo>
                  <a:cubicBezTo>
                    <a:pt x="835" y="734"/>
                    <a:pt x="874" y="734"/>
                    <a:pt x="900" y="734"/>
                  </a:cubicBezTo>
                  <a:cubicBezTo>
                    <a:pt x="957" y="734"/>
                    <a:pt x="952" y="777"/>
                    <a:pt x="944" y="803"/>
                  </a:cubicBezTo>
                  <a:cubicBezTo>
                    <a:pt x="933" y="837"/>
                    <a:pt x="926" y="868"/>
                    <a:pt x="856" y="868"/>
                  </a:cubicBezTo>
                  <a:cubicBezTo>
                    <a:pt x="831" y="868"/>
                    <a:pt x="801" y="868"/>
                    <a:pt x="801" y="868"/>
                  </a:cubicBezTo>
                  <a:cubicBezTo>
                    <a:pt x="792" y="868"/>
                    <a:pt x="784" y="875"/>
                    <a:pt x="784" y="884"/>
                  </a:cubicBezTo>
                  <a:cubicBezTo>
                    <a:pt x="784" y="894"/>
                    <a:pt x="792" y="901"/>
                    <a:pt x="801" y="901"/>
                  </a:cubicBezTo>
                  <a:cubicBezTo>
                    <a:pt x="801" y="901"/>
                    <a:pt x="824" y="901"/>
                    <a:pt x="853" y="901"/>
                  </a:cubicBezTo>
                  <a:cubicBezTo>
                    <a:pt x="890" y="901"/>
                    <a:pt x="892" y="936"/>
                    <a:pt x="888" y="948"/>
                  </a:cubicBezTo>
                  <a:cubicBezTo>
                    <a:pt x="884" y="962"/>
                    <a:pt x="879" y="972"/>
                    <a:pt x="878" y="972"/>
                  </a:cubicBezTo>
                  <a:cubicBezTo>
                    <a:pt x="868" y="990"/>
                    <a:pt x="852" y="1001"/>
                    <a:pt x="818" y="1001"/>
                  </a:cubicBezTo>
                  <a:cubicBezTo>
                    <a:pt x="635" y="1001"/>
                    <a:pt x="635" y="1001"/>
                    <a:pt x="635" y="1001"/>
                  </a:cubicBezTo>
                  <a:cubicBezTo>
                    <a:pt x="544" y="1001"/>
                    <a:pt x="453" y="980"/>
                    <a:pt x="450" y="980"/>
                  </a:cubicBezTo>
                  <a:cubicBezTo>
                    <a:pt x="312" y="948"/>
                    <a:pt x="304" y="946"/>
                    <a:pt x="296" y="943"/>
                  </a:cubicBezTo>
                  <a:cubicBezTo>
                    <a:pt x="296" y="943"/>
                    <a:pt x="268" y="938"/>
                    <a:pt x="268" y="914"/>
                  </a:cubicBezTo>
                  <a:cubicBezTo>
                    <a:pt x="267" y="453"/>
                    <a:pt x="267" y="453"/>
                    <a:pt x="267" y="453"/>
                  </a:cubicBezTo>
                  <a:cubicBezTo>
                    <a:pt x="267" y="437"/>
                    <a:pt x="277" y="423"/>
                    <a:pt x="294" y="418"/>
                  </a:cubicBezTo>
                  <a:cubicBezTo>
                    <a:pt x="296" y="417"/>
                    <a:pt x="299" y="416"/>
                    <a:pt x="301" y="415"/>
                  </a:cubicBezTo>
                  <a:cubicBezTo>
                    <a:pt x="453" y="352"/>
                    <a:pt x="500" y="214"/>
                    <a:pt x="501" y="100"/>
                  </a:cubicBezTo>
                  <a:cubicBezTo>
                    <a:pt x="501" y="84"/>
                    <a:pt x="513" y="67"/>
                    <a:pt x="534" y="67"/>
                  </a:cubicBezTo>
                  <a:cubicBezTo>
                    <a:pt x="570" y="67"/>
                    <a:pt x="632" y="138"/>
                    <a:pt x="632" y="225"/>
                  </a:cubicBezTo>
                  <a:cubicBezTo>
                    <a:pt x="632" y="304"/>
                    <a:pt x="629" y="318"/>
                    <a:pt x="601" y="401"/>
                  </a:cubicBezTo>
                  <a:cubicBezTo>
                    <a:pt x="935" y="401"/>
                    <a:pt x="932" y="405"/>
                    <a:pt x="962" y="413"/>
                  </a:cubicBezTo>
                  <a:cubicBezTo>
                    <a:pt x="998" y="423"/>
                    <a:pt x="1002" y="454"/>
                    <a:pt x="1002" y="464"/>
                  </a:cubicBezTo>
                  <a:cubicBezTo>
                    <a:pt x="1002" y="476"/>
                    <a:pt x="1001" y="474"/>
                    <a:pt x="1001" y="485"/>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id-ID" sz="1800" b="0" i="0" u="none" strike="noStrike" kern="0" cap="none" spc="0" normalizeH="0" baseline="0" noProof="0" dirty="0">
                <a:ln>
                  <a:noFill/>
                </a:ln>
                <a:solidFill>
                  <a:srgbClr val="080808">
                    <a:lumMod val="75000"/>
                    <a:lumOff val="25000"/>
                  </a:srgbClr>
                </a:solidFill>
                <a:effectLst/>
                <a:uLnTx/>
                <a:uFillTx/>
                <a:latin typeface="思源黑体 CN Light" panose="020B0300000000000000" pitchFamily="34" charset="-122"/>
                <a:cs typeface="+mn-ea"/>
                <a:sym typeface="+mn-lt"/>
              </a:endParaRPr>
            </a:p>
          </p:txBody>
        </p:sp>
        <p:sp>
          <p:nvSpPr>
            <p:cNvPr id="1048875" name="Freeform 49"/>
            <p:cNvSpPr>
              <a:spLocks noEditPoints="1"/>
            </p:cNvSpPr>
            <p:nvPr/>
          </p:nvSpPr>
          <p:spPr bwMode="auto">
            <a:xfrm>
              <a:off x="376238" y="3263900"/>
              <a:ext cx="379413" cy="376237"/>
            </a:xfrm>
            <a:custGeom>
              <a:avLst/>
              <a:gdLst>
                <a:gd name="T0" fmla="*/ 50 w 101"/>
                <a:gd name="T1" fmla="*/ 0 h 100"/>
                <a:gd name="T2" fmla="*/ 0 w 101"/>
                <a:gd name="T3" fmla="*/ 50 h 100"/>
                <a:gd name="T4" fmla="*/ 50 w 101"/>
                <a:gd name="T5" fmla="*/ 100 h 100"/>
                <a:gd name="T6" fmla="*/ 101 w 101"/>
                <a:gd name="T7" fmla="*/ 50 h 100"/>
                <a:gd name="T8" fmla="*/ 50 w 101"/>
                <a:gd name="T9" fmla="*/ 0 h 100"/>
                <a:gd name="T10" fmla="*/ 50 w 101"/>
                <a:gd name="T11" fmla="*/ 67 h 100"/>
                <a:gd name="T12" fmla="*/ 34 w 101"/>
                <a:gd name="T13" fmla="*/ 50 h 100"/>
                <a:gd name="T14" fmla="*/ 50 w 101"/>
                <a:gd name="T15" fmla="*/ 33 h 100"/>
                <a:gd name="T16" fmla="*/ 67 w 101"/>
                <a:gd name="T17" fmla="*/ 50 h 100"/>
                <a:gd name="T18" fmla="*/ 50 w 101"/>
                <a:gd name="T19" fmla="*/ 6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23" y="0"/>
                    <a:pt x="0" y="22"/>
                    <a:pt x="0" y="50"/>
                  </a:cubicBezTo>
                  <a:cubicBezTo>
                    <a:pt x="0" y="77"/>
                    <a:pt x="23" y="100"/>
                    <a:pt x="50" y="100"/>
                  </a:cubicBezTo>
                  <a:cubicBezTo>
                    <a:pt x="78" y="100"/>
                    <a:pt x="101" y="77"/>
                    <a:pt x="101" y="50"/>
                  </a:cubicBezTo>
                  <a:cubicBezTo>
                    <a:pt x="101" y="22"/>
                    <a:pt x="78" y="0"/>
                    <a:pt x="50" y="0"/>
                  </a:cubicBezTo>
                  <a:close/>
                  <a:moveTo>
                    <a:pt x="50" y="67"/>
                  </a:moveTo>
                  <a:cubicBezTo>
                    <a:pt x="41" y="67"/>
                    <a:pt x="34" y="59"/>
                    <a:pt x="34" y="50"/>
                  </a:cubicBezTo>
                  <a:cubicBezTo>
                    <a:pt x="34" y="41"/>
                    <a:pt x="41" y="33"/>
                    <a:pt x="50" y="33"/>
                  </a:cubicBezTo>
                  <a:cubicBezTo>
                    <a:pt x="60" y="33"/>
                    <a:pt x="67" y="41"/>
                    <a:pt x="67" y="50"/>
                  </a:cubicBezTo>
                  <a:cubicBezTo>
                    <a:pt x="67" y="59"/>
                    <a:pt x="60" y="67"/>
                    <a:pt x="50" y="67"/>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id-ID" sz="1800" b="0" i="0" u="none" strike="noStrike" kern="0" cap="none" spc="0" normalizeH="0" baseline="0" noProof="0" dirty="0">
                <a:ln>
                  <a:noFill/>
                </a:ln>
                <a:solidFill>
                  <a:srgbClr val="080808">
                    <a:lumMod val="75000"/>
                    <a:lumOff val="25000"/>
                  </a:srgbClr>
                </a:solidFill>
                <a:effectLst/>
                <a:uLnTx/>
                <a:uFillTx/>
                <a:latin typeface="思源黑体 CN Light" panose="020B0300000000000000" pitchFamily="34" charset="-122"/>
                <a:cs typeface="+mn-ea"/>
                <a:sym typeface="+mn-lt"/>
              </a:endParaRPr>
            </a:p>
          </p:txBody>
        </p:sp>
      </p:grpSp>
      <p:sp>
        <p:nvSpPr>
          <p:cNvPr id="1048876" name="Oval 55"/>
          <p:cNvSpPr/>
          <p:nvPr/>
        </p:nvSpPr>
        <p:spPr>
          <a:xfrm>
            <a:off x="792899" y="4787265"/>
            <a:ext cx="693420" cy="693420"/>
          </a:xfrm>
          <a:prstGeom prst="ellipse">
            <a:avLst/>
          </a:prstGeom>
          <a:solidFill>
            <a:schemeClr val="accent1"/>
          </a:solidFill>
          <a:ln w="25400" cap="flat" cmpd="sng" algn="ctr">
            <a:noFill/>
            <a:prstDash val="solid"/>
          </a:ln>
          <a:effectLst/>
        </p:spPr>
        <p:txBody>
          <a:bodyPr rtlCol="0" anchor="ctr"/>
          <a:lstStyle/>
          <a:p>
            <a:pPr algn="ctr"/>
            <a:endParaRPr lang="id-ID" kern="0" dirty="0">
              <a:solidFill>
                <a:srgbClr val="080808">
                  <a:lumMod val="75000"/>
                  <a:lumOff val="25000"/>
                </a:srgbClr>
              </a:solidFill>
              <a:latin typeface="思源黑体 CN Light" panose="020B0300000000000000" pitchFamily="34" charset="-122"/>
              <a:cs typeface="+mn-ea"/>
              <a:sym typeface="+mn-lt"/>
            </a:endParaRPr>
          </a:p>
        </p:txBody>
      </p:sp>
      <p:sp>
        <p:nvSpPr>
          <p:cNvPr id="1048877" name="Freeform 14"/>
          <p:cNvSpPr>
            <a:spLocks noEditPoints="1"/>
          </p:cNvSpPr>
          <p:nvPr/>
        </p:nvSpPr>
        <p:spPr bwMode="auto">
          <a:xfrm>
            <a:off x="1004052" y="4970210"/>
            <a:ext cx="327930" cy="327730"/>
          </a:xfrm>
          <a:custGeom>
            <a:avLst/>
            <a:gdLst>
              <a:gd name="T0" fmla="*/ 434 w 688"/>
              <a:gd name="T1" fmla="*/ 77 h 688"/>
              <a:gd name="T2" fmla="*/ 284 w 688"/>
              <a:gd name="T3" fmla="*/ 194 h 688"/>
              <a:gd name="T4" fmla="*/ 175 w 688"/>
              <a:gd name="T5" fmla="*/ 194 h 688"/>
              <a:gd name="T6" fmla="*/ 0 w 688"/>
              <a:gd name="T7" fmla="*/ 301 h 688"/>
              <a:gd name="T8" fmla="*/ 129 w 688"/>
              <a:gd name="T9" fmla="*/ 452 h 688"/>
              <a:gd name="T10" fmla="*/ 172 w 688"/>
              <a:gd name="T11" fmla="*/ 688 h 688"/>
              <a:gd name="T12" fmla="*/ 301 w 688"/>
              <a:gd name="T13" fmla="*/ 645 h 688"/>
              <a:gd name="T14" fmla="*/ 279 w 688"/>
              <a:gd name="T15" fmla="*/ 581 h 688"/>
              <a:gd name="T16" fmla="*/ 280 w 688"/>
              <a:gd name="T17" fmla="*/ 429 h 688"/>
              <a:gd name="T18" fmla="*/ 283 w 688"/>
              <a:gd name="T19" fmla="*/ 418 h 688"/>
              <a:gd name="T20" fmla="*/ 290 w 688"/>
              <a:gd name="T21" fmla="*/ 412 h 688"/>
              <a:gd name="T22" fmla="*/ 296 w 688"/>
              <a:gd name="T23" fmla="*/ 410 h 688"/>
              <a:gd name="T24" fmla="*/ 434 w 688"/>
              <a:gd name="T25" fmla="*/ 525 h 688"/>
              <a:gd name="T26" fmla="*/ 688 w 688"/>
              <a:gd name="T27" fmla="*/ 301 h 688"/>
              <a:gd name="T28" fmla="*/ 430 w 688"/>
              <a:gd name="T29" fmla="*/ 301 h 688"/>
              <a:gd name="T30" fmla="*/ 495 w 688"/>
              <a:gd name="T31" fmla="*/ 237 h 688"/>
              <a:gd name="T32" fmla="*/ 495 w 688"/>
              <a:gd name="T33" fmla="*/ 366 h 688"/>
              <a:gd name="T34" fmla="*/ 430 w 688"/>
              <a:gd name="T35" fmla="*/ 301 h 688"/>
              <a:gd name="T36" fmla="*/ 86 w 688"/>
              <a:gd name="T37" fmla="*/ 237 h 688"/>
              <a:gd name="T38" fmla="*/ 215 w 688"/>
              <a:gd name="T39" fmla="*/ 301 h 688"/>
              <a:gd name="T40" fmla="*/ 86 w 688"/>
              <a:gd name="T41" fmla="*/ 366 h 688"/>
              <a:gd name="T42" fmla="*/ 258 w 688"/>
              <a:gd name="T43" fmla="*/ 645 h 688"/>
              <a:gd name="T44" fmla="*/ 172 w 688"/>
              <a:gd name="T45" fmla="*/ 452 h 688"/>
              <a:gd name="T46" fmla="*/ 175 w 688"/>
              <a:gd name="T47" fmla="*/ 409 h 688"/>
              <a:gd name="T48" fmla="*/ 240 w 688"/>
              <a:gd name="T49" fmla="*/ 409 h 688"/>
              <a:gd name="T50" fmla="*/ 236 w 688"/>
              <a:gd name="T51" fmla="*/ 581 h 688"/>
              <a:gd name="T52" fmla="*/ 258 w 688"/>
              <a:gd name="T53" fmla="*/ 627 h 688"/>
              <a:gd name="T54" fmla="*/ 284 w 688"/>
              <a:gd name="T55" fmla="*/ 366 h 688"/>
              <a:gd name="T56" fmla="*/ 280 w 688"/>
              <a:gd name="T57" fmla="*/ 366 h 688"/>
              <a:gd name="T58" fmla="*/ 280 w 688"/>
              <a:gd name="T59" fmla="*/ 237 h 688"/>
              <a:gd name="T60" fmla="*/ 396 w 688"/>
              <a:gd name="T61" fmla="*/ 193 h 688"/>
              <a:gd name="T62" fmla="*/ 396 w 688"/>
              <a:gd name="T63" fmla="*/ 409 h 688"/>
              <a:gd name="T64" fmla="*/ 538 w 688"/>
              <a:gd name="T65" fmla="*/ 559 h 688"/>
              <a:gd name="T66" fmla="*/ 495 w 688"/>
              <a:gd name="T67" fmla="*/ 409 h 688"/>
              <a:gd name="T68" fmla="*/ 495 w 688"/>
              <a:gd name="T69" fmla="*/ 194 h 688"/>
              <a:gd name="T70" fmla="*/ 538 w 688"/>
              <a:gd name="T71" fmla="*/ 43 h 688"/>
              <a:gd name="T72" fmla="*/ 538 w 688"/>
              <a:gd name="T73" fmla="*/ 559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8" h="688">
                <a:moveTo>
                  <a:pt x="538" y="0"/>
                </a:moveTo>
                <a:cubicBezTo>
                  <a:pt x="493" y="0"/>
                  <a:pt x="459" y="30"/>
                  <a:pt x="434" y="77"/>
                </a:cubicBezTo>
                <a:cubicBezTo>
                  <a:pt x="433" y="77"/>
                  <a:pt x="433" y="77"/>
                  <a:pt x="433" y="77"/>
                </a:cubicBezTo>
                <a:cubicBezTo>
                  <a:pt x="397" y="148"/>
                  <a:pt x="343" y="194"/>
                  <a:pt x="284" y="194"/>
                </a:cubicBezTo>
                <a:cubicBezTo>
                  <a:pt x="270" y="194"/>
                  <a:pt x="270" y="194"/>
                  <a:pt x="270" y="194"/>
                </a:cubicBezTo>
                <a:cubicBezTo>
                  <a:pt x="175" y="194"/>
                  <a:pt x="175" y="194"/>
                  <a:pt x="175" y="194"/>
                </a:cubicBezTo>
                <a:cubicBezTo>
                  <a:pt x="86" y="194"/>
                  <a:pt x="86" y="194"/>
                  <a:pt x="86" y="194"/>
                </a:cubicBezTo>
                <a:cubicBezTo>
                  <a:pt x="38" y="194"/>
                  <a:pt x="0" y="241"/>
                  <a:pt x="0" y="301"/>
                </a:cubicBezTo>
                <a:cubicBezTo>
                  <a:pt x="0" y="361"/>
                  <a:pt x="38" y="409"/>
                  <a:pt x="86" y="409"/>
                </a:cubicBezTo>
                <a:cubicBezTo>
                  <a:pt x="110" y="409"/>
                  <a:pt x="129" y="428"/>
                  <a:pt x="129" y="452"/>
                </a:cubicBezTo>
                <a:cubicBezTo>
                  <a:pt x="129" y="645"/>
                  <a:pt x="129" y="645"/>
                  <a:pt x="129" y="645"/>
                </a:cubicBezTo>
                <a:cubicBezTo>
                  <a:pt x="129" y="669"/>
                  <a:pt x="148" y="688"/>
                  <a:pt x="172" y="688"/>
                </a:cubicBezTo>
                <a:cubicBezTo>
                  <a:pt x="258" y="688"/>
                  <a:pt x="258" y="688"/>
                  <a:pt x="258" y="688"/>
                </a:cubicBezTo>
                <a:cubicBezTo>
                  <a:pt x="282" y="688"/>
                  <a:pt x="301" y="669"/>
                  <a:pt x="301" y="645"/>
                </a:cubicBezTo>
                <a:cubicBezTo>
                  <a:pt x="301" y="624"/>
                  <a:pt x="301" y="624"/>
                  <a:pt x="301" y="624"/>
                </a:cubicBezTo>
                <a:cubicBezTo>
                  <a:pt x="301" y="602"/>
                  <a:pt x="279" y="592"/>
                  <a:pt x="279" y="581"/>
                </a:cubicBezTo>
                <a:cubicBezTo>
                  <a:pt x="279" y="430"/>
                  <a:pt x="279" y="430"/>
                  <a:pt x="279" y="430"/>
                </a:cubicBezTo>
                <a:cubicBezTo>
                  <a:pt x="279" y="429"/>
                  <a:pt x="280" y="429"/>
                  <a:pt x="280" y="429"/>
                </a:cubicBezTo>
                <a:cubicBezTo>
                  <a:pt x="280" y="426"/>
                  <a:pt x="281" y="423"/>
                  <a:pt x="282" y="420"/>
                </a:cubicBezTo>
                <a:cubicBezTo>
                  <a:pt x="283" y="419"/>
                  <a:pt x="283" y="419"/>
                  <a:pt x="283" y="418"/>
                </a:cubicBezTo>
                <a:cubicBezTo>
                  <a:pt x="285" y="416"/>
                  <a:pt x="287" y="414"/>
                  <a:pt x="290" y="412"/>
                </a:cubicBezTo>
                <a:cubicBezTo>
                  <a:pt x="290" y="412"/>
                  <a:pt x="290" y="412"/>
                  <a:pt x="290" y="412"/>
                </a:cubicBezTo>
                <a:cubicBezTo>
                  <a:pt x="290" y="412"/>
                  <a:pt x="290" y="412"/>
                  <a:pt x="291" y="412"/>
                </a:cubicBezTo>
                <a:cubicBezTo>
                  <a:pt x="292" y="411"/>
                  <a:pt x="294" y="410"/>
                  <a:pt x="296" y="410"/>
                </a:cubicBezTo>
                <a:cubicBezTo>
                  <a:pt x="350" y="416"/>
                  <a:pt x="400" y="459"/>
                  <a:pt x="433" y="525"/>
                </a:cubicBezTo>
                <a:cubicBezTo>
                  <a:pt x="434" y="525"/>
                  <a:pt x="434" y="525"/>
                  <a:pt x="434" y="525"/>
                </a:cubicBezTo>
                <a:cubicBezTo>
                  <a:pt x="459" y="572"/>
                  <a:pt x="493" y="602"/>
                  <a:pt x="538" y="602"/>
                </a:cubicBezTo>
                <a:cubicBezTo>
                  <a:pt x="636" y="602"/>
                  <a:pt x="688" y="451"/>
                  <a:pt x="688" y="301"/>
                </a:cubicBezTo>
                <a:cubicBezTo>
                  <a:pt x="688" y="151"/>
                  <a:pt x="636" y="0"/>
                  <a:pt x="538" y="0"/>
                </a:cubicBezTo>
                <a:close/>
                <a:moveTo>
                  <a:pt x="430" y="301"/>
                </a:moveTo>
                <a:cubicBezTo>
                  <a:pt x="430" y="279"/>
                  <a:pt x="431" y="257"/>
                  <a:pt x="434" y="237"/>
                </a:cubicBezTo>
                <a:cubicBezTo>
                  <a:pt x="495" y="237"/>
                  <a:pt x="495" y="237"/>
                  <a:pt x="495" y="237"/>
                </a:cubicBezTo>
                <a:cubicBezTo>
                  <a:pt x="518" y="237"/>
                  <a:pt x="538" y="265"/>
                  <a:pt x="538" y="301"/>
                </a:cubicBezTo>
                <a:cubicBezTo>
                  <a:pt x="538" y="337"/>
                  <a:pt x="518" y="366"/>
                  <a:pt x="495" y="366"/>
                </a:cubicBezTo>
                <a:cubicBezTo>
                  <a:pt x="434" y="366"/>
                  <a:pt x="434" y="366"/>
                  <a:pt x="434" y="366"/>
                </a:cubicBezTo>
                <a:cubicBezTo>
                  <a:pt x="431" y="345"/>
                  <a:pt x="430" y="323"/>
                  <a:pt x="430" y="301"/>
                </a:cubicBezTo>
                <a:close/>
                <a:moveTo>
                  <a:pt x="43" y="301"/>
                </a:moveTo>
                <a:cubicBezTo>
                  <a:pt x="43" y="265"/>
                  <a:pt x="62" y="237"/>
                  <a:pt x="86" y="237"/>
                </a:cubicBezTo>
                <a:cubicBezTo>
                  <a:pt x="237" y="237"/>
                  <a:pt x="237" y="237"/>
                  <a:pt x="237" y="237"/>
                </a:cubicBezTo>
                <a:cubicBezTo>
                  <a:pt x="223" y="252"/>
                  <a:pt x="215" y="275"/>
                  <a:pt x="215" y="301"/>
                </a:cubicBezTo>
                <a:cubicBezTo>
                  <a:pt x="215" y="327"/>
                  <a:pt x="223" y="350"/>
                  <a:pt x="237" y="366"/>
                </a:cubicBezTo>
                <a:cubicBezTo>
                  <a:pt x="86" y="366"/>
                  <a:pt x="86" y="366"/>
                  <a:pt x="86" y="366"/>
                </a:cubicBezTo>
                <a:cubicBezTo>
                  <a:pt x="62" y="366"/>
                  <a:pt x="43" y="337"/>
                  <a:pt x="43" y="301"/>
                </a:cubicBezTo>
                <a:close/>
                <a:moveTo>
                  <a:pt x="258" y="645"/>
                </a:moveTo>
                <a:cubicBezTo>
                  <a:pt x="172" y="645"/>
                  <a:pt x="172" y="645"/>
                  <a:pt x="172" y="645"/>
                </a:cubicBezTo>
                <a:cubicBezTo>
                  <a:pt x="172" y="452"/>
                  <a:pt x="172" y="452"/>
                  <a:pt x="172" y="452"/>
                </a:cubicBezTo>
                <a:cubicBezTo>
                  <a:pt x="172" y="436"/>
                  <a:pt x="168" y="421"/>
                  <a:pt x="160" y="409"/>
                </a:cubicBezTo>
                <a:cubicBezTo>
                  <a:pt x="175" y="409"/>
                  <a:pt x="175" y="409"/>
                  <a:pt x="175" y="409"/>
                </a:cubicBezTo>
                <a:cubicBezTo>
                  <a:pt x="175" y="409"/>
                  <a:pt x="175" y="409"/>
                  <a:pt x="175" y="409"/>
                </a:cubicBezTo>
                <a:cubicBezTo>
                  <a:pt x="240" y="409"/>
                  <a:pt x="240" y="409"/>
                  <a:pt x="240" y="409"/>
                </a:cubicBezTo>
                <a:cubicBezTo>
                  <a:pt x="238" y="415"/>
                  <a:pt x="236" y="423"/>
                  <a:pt x="236" y="430"/>
                </a:cubicBezTo>
                <a:cubicBezTo>
                  <a:pt x="236" y="581"/>
                  <a:pt x="236" y="581"/>
                  <a:pt x="236" y="581"/>
                </a:cubicBezTo>
                <a:cubicBezTo>
                  <a:pt x="236" y="601"/>
                  <a:pt x="248" y="615"/>
                  <a:pt x="255" y="623"/>
                </a:cubicBezTo>
                <a:cubicBezTo>
                  <a:pt x="256" y="624"/>
                  <a:pt x="257" y="626"/>
                  <a:pt x="258" y="627"/>
                </a:cubicBezTo>
                <a:lnTo>
                  <a:pt x="258" y="645"/>
                </a:lnTo>
                <a:close/>
                <a:moveTo>
                  <a:pt x="284" y="366"/>
                </a:moveTo>
                <a:cubicBezTo>
                  <a:pt x="280" y="366"/>
                  <a:pt x="280" y="366"/>
                  <a:pt x="280" y="366"/>
                </a:cubicBezTo>
                <a:cubicBezTo>
                  <a:pt x="280" y="366"/>
                  <a:pt x="280" y="366"/>
                  <a:pt x="280" y="366"/>
                </a:cubicBezTo>
                <a:cubicBezTo>
                  <a:pt x="256" y="366"/>
                  <a:pt x="237" y="337"/>
                  <a:pt x="237" y="301"/>
                </a:cubicBezTo>
                <a:cubicBezTo>
                  <a:pt x="237" y="265"/>
                  <a:pt x="256" y="237"/>
                  <a:pt x="280" y="237"/>
                </a:cubicBezTo>
                <a:cubicBezTo>
                  <a:pt x="284" y="237"/>
                  <a:pt x="284" y="237"/>
                  <a:pt x="284" y="237"/>
                </a:cubicBezTo>
                <a:cubicBezTo>
                  <a:pt x="325" y="237"/>
                  <a:pt x="363" y="221"/>
                  <a:pt x="396" y="193"/>
                </a:cubicBezTo>
                <a:cubicBezTo>
                  <a:pt x="390" y="228"/>
                  <a:pt x="387" y="264"/>
                  <a:pt x="387" y="301"/>
                </a:cubicBezTo>
                <a:cubicBezTo>
                  <a:pt x="387" y="338"/>
                  <a:pt x="390" y="375"/>
                  <a:pt x="396" y="409"/>
                </a:cubicBezTo>
                <a:cubicBezTo>
                  <a:pt x="363" y="382"/>
                  <a:pt x="325" y="366"/>
                  <a:pt x="284" y="366"/>
                </a:cubicBezTo>
                <a:close/>
                <a:moveTo>
                  <a:pt x="538" y="559"/>
                </a:moveTo>
                <a:cubicBezTo>
                  <a:pt x="494" y="559"/>
                  <a:pt x="457" y="497"/>
                  <a:pt x="440" y="409"/>
                </a:cubicBezTo>
                <a:cubicBezTo>
                  <a:pt x="495" y="409"/>
                  <a:pt x="495" y="409"/>
                  <a:pt x="495" y="409"/>
                </a:cubicBezTo>
                <a:cubicBezTo>
                  <a:pt x="543" y="409"/>
                  <a:pt x="581" y="361"/>
                  <a:pt x="581" y="301"/>
                </a:cubicBezTo>
                <a:cubicBezTo>
                  <a:pt x="581" y="241"/>
                  <a:pt x="543" y="194"/>
                  <a:pt x="495" y="194"/>
                </a:cubicBezTo>
                <a:cubicBezTo>
                  <a:pt x="440" y="194"/>
                  <a:pt x="440" y="194"/>
                  <a:pt x="440" y="194"/>
                </a:cubicBezTo>
                <a:cubicBezTo>
                  <a:pt x="457" y="105"/>
                  <a:pt x="494" y="43"/>
                  <a:pt x="538" y="43"/>
                </a:cubicBezTo>
                <a:cubicBezTo>
                  <a:pt x="597" y="43"/>
                  <a:pt x="645" y="159"/>
                  <a:pt x="645" y="301"/>
                </a:cubicBezTo>
                <a:cubicBezTo>
                  <a:pt x="645" y="443"/>
                  <a:pt x="597" y="559"/>
                  <a:pt x="538" y="559"/>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id-ID" sz="1800" b="0" i="0" u="none" strike="noStrike" kern="0" cap="none" spc="0" normalizeH="0" baseline="0" noProof="0" dirty="0">
              <a:ln>
                <a:noFill/>
              </a:ln>
              <a:solidFill>
                <a:srgbClr val="080808">
                  <a:lumMod val="75000"/>
                  <a:lumOff val="25000"/>
                </a:srgbClr>
              </a:solidFill>
              <a:effectLst/>
              <a:uLnTx/>
              <a:uFillTx/>
              <a:latin typeface="思源黑体 CN Light" panose="020B0300000000000000" pitchFamily="34" charset="-122"/>
              <a:cs typeface="+mn-ea"/>
              <a:sym typeface="+mn-lt"/>
            </a:endParaRPr>
          </a:p>
        </p:txBody>
      </p:sp>
      <p:sp>
        <p:nvSpPr>
          <p:cNvPr id="1048878" name="文本框 83"/>
          <p:cNvSpPr txBox="1"/>
          <p:nvPr/>
        </p:nvSpPr>
        <p:spPr>
          <a:xfrm>
            <a:off x="1657210" y="1821061"/>
            <a:ext cx="2304974" cy="461665"/>
          </a:xfrm>
          <a:prstGeom prst="rect">
            <a:avLst/>
          </a:prstGeom>
          <a:noFill/>
        </p:spPr>
        <p:txBody>
          <a:bodyPr wrap="square" rtlCol="0">
            <a:spAutoFit/>
          </a:bodyPr>
          <a:lstStyle/>
          <a:p>
            <a:pPr algn="l"/>
            <a:r>
              <a:rPr lang="zh-CN" altLang="en-US" sz="240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汉仪正圆-45W" panose="00020600040101010101" charset="-122"/>
              </a:rPr>
              <a:t>点击添加标题</a:t>
            </a:r>
            <a:endPar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汉仪正圆-45W" panose="00020600040101010101" charset="-122"/>
            </a:endParaRPr>
          </a:p>
        </p:txBody>
      </p:sp>
      <p:sp>
        <p:nvSpPr>
          <p:cNvPr id="1048879" name="文本框 84"/>
          <p:cNvSpPr txBox="1"/>
          <p:nvPr/>
        </p:nvSpPr>
        <p:spPr>
          <a:xfrm>
            <a:off x="1657210" y="2182376"/>
            <a:ext cx="4232910" cy="693908"/>
          </a:xfrm>
          <a:prstGeom prst="rect">
            <a:avLst/>
          </a:prstGeom>
          <a:noFill/>
        </p:spPr>
        <p:txBody>
          <a:bodyPr wrap="square" rtlCol="0">
            <a:spAutoFit/>
          </a:bodyPr>
          <a:lstStyle/>
          <a:p>
            <a:pPr algn="l" fontAlgn="auto">
              <a:lnSpc>
                <a:spcPts val="2500"/>
              </a:lnSpc>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单击此处输入你的正文，文字是您思想的提炼，为了最终演示发布的良好效果，请尽量言简意赅的阐述观点；</a:t>
            </a:r>
            <a:endPar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880" name="文本框 85"/>
          <p:cNvSpPr txBox="1"/>
          <p:nvPr/>
        </p:nvSpPr>
        <p:spPr>
          <a:xfrm>
            <a:off x="1657845" y="3216791"/>
            <a:ext cx="2304974" cy="461665"/>
          </a:xfrm>
          <a:prstGeom prst="rect">
            <a:avLst/>
          </a:prstGeom>
          <a:noFill/>
        </p:spPr>
        <p:txBody>
          <a:bodyPr wrap="square" rtlCol="0">
            <a:spAutoFit/>
          </a:bodyPr>
          <a:lstStyle/>
          <a:p>
            <a:pPr algn="l"/>
            <a:r>
              <a:rPr lang="zh-CN" altLang="en-US" sz="240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汉仪正圆-45W" panose="00020600040101010101" charset="-122"/>
              </a:rPr>
              <a:t>点击添加标题</a:t>
            </a:r>
            <a:endPar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汉仪正圆-45W" panose="00020600040101010101" charset="-122"/>
            </a:endParaRPr>
          </a:p>
        </p:txBody>
      </p:sp>
      <p:sp>
        <p:nvSpPr>
          <p:cNvPr id="1048881" name="文本框 86"/>
          <p:cNvSpPr txBox="1"/>
          <p:nvPr/>
        </p:nvSpPr>
        <p:spPr>
          <a:xfrm>
            <a:off x="1657845" y="3578106"/>
            <a:ext cx="4232910" cy="693908"/>
          </a:xfrm>
          <a:prstGeom prst="rect">
            <a:avLst/>
          </a:prstGeom>
          <a:noFill/>
        </p:spPr>
        <p:txBody>
          <a:bodyPr wrap="square" rtlCol="0">
            <a:spAutoFit/>
          </a:bodyPr>
          <a:lstStyle/>
          <a:p>
            <a:pPr algn="l" fontAlgn="auto">
              <a:lnSpc>
                <a:spcPts val="2500"/>
              </a:lnSpc>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单击此处输入你的正文，文字是您思想的提炼，为了最终演示发布的良好效果，请尽量言简意赅的阐述观点；</a:t>
            </a:r>
            <a:endPar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882" name="文本框 87"/>
          <p:cNvSpPr txBox="1"/>
          <p:nvPr/>
        </p:nvSpPr>
        <p:spPr>
          <a:xfrm>
            <a:off x="1658480" y="4708406"/>
            <a:ext cx="2304974" cy="461665"/>
          </a:xfrm>
          <a:prstGeom prst="rect">
            <a:avLst/>
          </a:prstGeom>
          <a:noFill/>
        </p:spPr>
        <p:txBody>
          <a:bodyPr wrap="square" rtlCol="0">
            <a:spAutoFit/>
          </a:bodyPr>
          <a:lstStyle/>
          <a:p>
            <a:pPr algn="l"/>
            <a:r>
              <a:rPr lang="zh-CN" altLang="en-US" sz="240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汉仪正圆-45W" panose="00020600040101010101" charset="-122"/>
              </a:rPr>
              <a:t>点击添加标题</a:t>
            </a:r>
            <a:endPar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汉仪正圆-45W" panose="00020600040101010101" charset="-122"/>
            </a:endParaRPr>
          </a:p>
        </p:txBody>
      </p:sp>
      <p:sp>
        <p:nvSpPr>
          <p:cNvPr id="1048883" name="文本框 88"/>
          <p:cNvSpPr txBox="1"/>
          <p:nvPr/>
        </p:nvSpPr>
        <p:spPr>
          <a:xfrm>
            <a:off x="1658480" y="5069721"/>
            <a:ext cx="4232910" cy="693908"/>
          </a:xfrm>
          <a:prstGeom prst="rect">
            <a:avLst/>
          </a:prstGeom>
          <a:noFill/>
        </p:spPr>
        <p:txBody>
          <a:bodyPr wrap="square" rtlCol="0">
            <a:spAutoFit/>
          </a:bodyPr>
          <a:lstStyle/>
          <a:p>
            <a:pPr algn="l" fontAlgn="auto">
              <a:lnSpc>
                <a:spcPts val="2500"/>
              </a:lnSpc>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单击此处输入你的正文，文字是您思想的提炼，为了最终演示发布的良好效果，请尽量言简意赅的阐述观点；</a:t>
            </a:r>
            <a:endPar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884" name="文本框1"/>
          <p:cNvSpPr txBox="1"/>
          <p:nvPr>
            <p:custDataLst>
              <p:tags r:id="rId2"/>
            </p:custDataLst>
          </p:nvPr>
        </p:nvSpPr>
        <p:spPr>
          <a:xfrm>
            <a:off x="5080338" y="369508"/>
            <a:ext cx="2031325" cy="461665"/>
          </a:xfrm>
          <a:prstGeom prst="rect">
            <a:avLst/>
          </a:prstGeom>
          <a:noFill/>
        </p:spPr>
        <p:txBody>
          <a:bodyPr wrap="none" rtlCol="0">
            <a:spAutoFit/>
          </a:bodyPr>
          <a:lstStyle/>
          <a:p>
            <a:pPr algn="ctr"/>
            <a:r>
              <a:rPr lang="zh-CN" altLang="en-US" sz="2400">
                <a:solidFill>
                  <a:schemeClr val="tx1">
                    <a:lumMod val="65000"/>
                    <a:lumOff val="35000"/>
                  </a:schemeClr>
                </a:solidFill>
                <a:latin typeface="思源黑体 CN Bold" panose="020B0800000000000000" pitchFamily="34" charset="-122"/>
                <a:ea typeface="思源黑体 CN Bold" panose="020B0800000000000000" pitchFamily="34" charset="-122"/>
              </a:rPr>
              <a:t>工作不足之处</a:t>
            </a:r>
            <a:endParaRPr lang="zh-CN" altLang="en-US" sz="240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cxnSp>
        <p:nvCxnSpPr>
          <p:cNvPr id="3145754" name="直接连接符 21"/>
          <p:cNvCxnSpPr/>
          <p:nvPr/>
        </p:nvCxnSpPr>
        <p:spPr>
          <a:xfrm rot="16200000" flipV="1">
            <a:off x="6097813" y="-87651"/>
            <a:ext cx="0" cy="1837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885" name="矩形: 圆角 22"/>
          <p:cNvSpPr/>
          <p:nvPr/>
        </p:nvSpPr>
        <p:spPr>
          <a:xfrm rot="10800000" flipV="1">
            <a:off x="5833660" y="785453"/>
            <a:ext cx="528305"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3" name="图片 4" descr="图片包含 室内, 汽车, 食物, 雪  描述已自动生成"/>
          <p:cNvPicPr>
            <a:picLocks noChangeAspect="1"/>
          </p:cNvPicPr>
          <p:nvPr/>
        </p:nvPicPr>
        <p:blipFill rotWithShape="1">
          <a:blip r:embed="rId1" cstate="screen"/>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886" name="任意多边形: 形状 38"/>
          <p:cNvSpPr/>
          <p:nvPr/>
        </p:nvSpPr>
        <p:spPr>
          <a:xfrm>
            <a:off x="10170160" y="4779272"/>
            <a:ext cx="2021840" cy="2078728"/>
          </a:xfrm>
          <a:custGeom>
            <a:avLst/>
            <a:gdLst>
              <a:gd name="connsiteX0" fmla="*/ 1647748 w 2021840"/>
              <a:gd name="connsiteY0" fmla="*/ 0 h 2078728"/>
              <a:gd name="connsiteX1" fmla="*/ 1979827 w 2021840"/>
              <a:gd name="connsiteY1" fmla="*/ 33477 h 2078728"/>
              <a:gd name="connsiteX2" fmla="*/ 2021840 w 2021840"/>
              <a:gd name="connsiteY2" fmla="*/ 44279 h 2078728"/>
              <a:gd name="connsiteX3" fmla="*/ 2021840 w 2021840"/>
              <a:gd name="connsiteY3" fmla="*/ 2078728 h 2078728"/>
              <a:gd name="connsiteX4" fmla="*/ 58907 w 2021840"/>
              <a:gd name="connsiteY4" fmla="*/ 2078728 h 2078728"/>
              <a:gd name="connsiteX5" fmla="*/ 33476 w 2021840"/>
              <a:gd name="connsiteY5" fmla="*/ 1979827 h 2078728"/>
              <a:gd name="connsiteX6" fmla="*/ 0 w 2021840"/>
              <a:gd name="connsiteY6" fmla="*/ 1647748 h 2078728"/>
              <a:gd name="connsiteX7" fmla="*/ 1647748 w 2021840"/>
              <a:gd name="connsiteY7" fmla="*/ 0 h 207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1840" h="2078728">
                <a:moveTo>
                  <a:pt x="1647748" y="0"/>
                </a:moveTo>
                <a:cubicBezTo>
                  <a:pt x="1761501" y="0"/>
                  <a:pt x="1872562" y="11527"/>
                  <a:pt x="1979827" y="33477"/>
                </a:cubicBezTo>
                <a:lnTo>
                  <a:pt x="2021840" y="44279"/>
                </a:lnTo>
                <a:lnTo>
                  <a:pt x="2021840" y="2078728"/>
                </a:lnTo>
                <a:lnTo>
                  <a:pt x="58907" y="2078728"/>
                </a:lnTo>
                <a:lnTo>
                  <a:pt x="33476" y="1979827"/>
                </a:lnTo>
                <a:cubicBezTo>
                  <a:pt x="11527" y="1872563"/>
                  <a:pt x="0" y="1761502"/>
                  <a:pt x="0" y="1647748"/>
                </a:cubicBezTo>
                <a:cubicBezTo>
                  <a:pt x="0" y="737722"/>
                  <a:pt x="737722" y="0"/>
                  <a:pt x="1647748" y="0"/>
                </a:cubicBezTo>
                <a:close/>
              </a:path>
            </a:pathLst>
          </a:cu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887" name="任意多边形: 形状 34"/>
          <p:cNvSpPr/>
          <p:nvPr/>
        </p:nvSpPr>
        <p:spPr>
          <a:xfrm>
            <a:off x="2012633" y="1"/>
            <a:ext cx="1684654" cy="1025509"/>
          </a:xfrm>
          <a:custGeom>
            <a:avLst/>
            <a:gdLst>
              <a:gd name="connsiteX0" fmla="*/ 21280 w 1684654"/>
              <a:gd name="connsiteY0" fmla="*/ 0 h 1025509"/>
              <a:gd name="connsiteX1" fmla="*/ 1663374 w 1684654"/>
              <a:gd name="connsiteY1" fmla="*/ 0 h 1025509"/>
              <a:gd name="connsiteX2" fmla="*/ 1667541 w 1684654"/>
              <a:gd name="connsiteY2" fmla="*/ 13424 h 1025509"/>
              <a:gd name="connsiteX3" fmla="*/ 1684654 w 1684654"/>
              <a:gd name="connsiteY3" fmla="*/ 183182 h 1025509"/>
              <a:gd name="connsiteX4" fmla="*/ 842327 w 1684654"/>
              <a:gd name="connsiteY4" fmla="*/ 1025509 h 1025509"/>
              <a:gd name="connsiteX5" fmla="*/ 0 w 1684654"/>
              <a:gd name="connsiteY5" fmla="*/ 183182 h 1025509"/>
              <a:gd name="connsiteX6" fmla="*/ 17113 w 1684654"/>
              <a:gd name="connsiteY6" fmla="*/ 13424 h 102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4654" h="1025509">
                <a:moveTo>
                  <a:pt x="21280" y="0"/>
                </a:moveTo>
                <a:lnTo>
                  <a:pt x="1663374" y="0"/>
                </a:lnTo>
                <a:lnTo>
                  <a:pt x="1667541" y="13424"/>
                </a:lnTo>
                <a:cubicBezTo>
                  <a:pt x="1678762" y="68257"/>
                  <a:pt x="1684654" y="125032"/>
                  <a:pt x="1684654" y="183182"/>
                </a:cubicBezTo>
                <a:cubicBezTo>
                  <a:pt x="1684654" y="648386"/>
                  <a:pt x="1307531" y="1025509"/>
                  <a:pt x="842327" y="1025509"/>
                </a:cubicBezTo>
                <a:cubicBezTo>
                  <a:pt x="377123" y="1025509"/>
                  <a:pt x="0" y="648386"/>
                  <a:pt x="0" y="183182"/>
                </a:cubicBezTo>
                <a:cubicBezTo>
                  <a:pt x="0" y="125032"/>
                  <a:pt x="5893" y="68257"/>
                  <a:pt x="17113" y="13424"/>
                </a:cubicBezTo>
                <a:close/>
              </a:path>
            </a:pathLst>
          </a:cu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888" name="任意多边形: 形状 36"/>
          <p:cNvSpPr/>
          <p:nvPr/>
        </p:nvSpPr>
        <p:spPr>
          <a:xfrm>
            <a:off x="0" y="5903682"/>
            <a:ext cx="1365580" cy="954319"/>
          </a:xfrm>
          <a:custGeom>
            <a:avLst/>
            <a:gdLst>
              <a:gd name="connsiteX0" fmla="*/ 344378 w 1365580"/>
              <a:gd name="connsiteY0" fmla="*/ 0 h 954319"/>
              <a:gd name="connsiteX1" fmla="*/ 1352179 w 1365580"/>
              <a:gd name="connsiteY1" fmla="*/ 821381 h 954319"/>
              <a:gd name="connsiteX2" fmla="*/ 1365580 w 1365580"/>
              <a:gd name="connsiteY2" fmla="*/ 954319 h 954319"/>
              <a:gd name="connsiteX3" fmla="*/ 942661 w 1365580"/>
              <a:gd name="connsiteY3" fmla="*/ 954319 h 954319"/>
              <a:gd name="connsiteX4" fmla="*/ 937852 w 1365580"/>
              <a:gd name="connsiteY4" fmla="*/ 906614 h 954319"/>
              <a:gd name="connsiteX5" fmla="*/ 344378 w 1365580"/>
              <a:gd name="connsiteY5" fmla="*/ 422919 h 954319"/>
              <a:gd name="connsiteX6" fmla="*/ 5680 w 1365580"/>
              <a:gd name="connsiteY6" fmla="*/ 526377 h 954319"/>
              <a:gd name="connsiteX7" fmla="*/ 0 w 1365580"/>
              <a:gd name="connsiteY7" fmla="*/ 531063 h 954319"/>
              <a:gd name="connsiteX8" fmla="*/ 0 w 1365580"/>
              <a:gd name="connsiteY8" fmla="*/ 60330 h 954319"/>
              <a:gd name="connsiteX9" fmla="*/ 38474 w 1365580"/>
              <a:gd name="connsiteY9" fmla="*/ 46249 h 954319"/>
              <a:gd name="connsiteX10" fmla="*/ 344378 w 1365580"/>
              <a:gd name="connsiteY10" fmla="*/ 0 h 95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5580" h="954319">
                <a:moveTo>
                  <a:pt x="344378" y="0"/>
                </a:moveTo>
                <a:cubicBezTo>
                  <a:pt x="841496" y="0"/>
                  <a:pt x="1256256" y="352620"/>
                  <a:pt x="1352179" y="821381"/>
                </a:cubicBezTo>
                <a:lnTo>
                  <a:pt x="1365580" y="954319"/>
                </a:lnTo>
                <a:lnTo>
                  <a:pt x="942661" y="954319"/>
                </a:lnTo>
                <a:lnTo>
                  <a:pt x="937852" y="906614"/>
                </a:lnTo>
                <a:cubicBezTo>
                  <a:pt x="881365" y="630570"/>
                  <a:pt x="637122" y="422919"/>
                  <a:pt x="344378" y="422919"/>
                </a:cubicBezTo>
                <a:cubicBezTo>
                  <a:pt x="218917" y="422919"/>
                  <a:pt x="102363" y="461059"/>
                  <a:pt x="5680" y="526377"/>
                </a:cubicBezTo>
                <a:lnTo>
                  <a:pt x="0" y="531063"/>
                </a:lnTo>
                <a:lnTo>
                  <a:pt x="0" y="60330"/>
                </a:lnTo>
                <a:lnTo>
                  <a:pt x="38474" y="46249"/>
                </a:lnTo>
                <a:cubicBezTo>
                  <a:pt x="135109" y="16192"/>
                  <a:pt x="237853" y="0"/>
                  <a:pt x="344378" y="0"/>
                </a:cubicBezTo>
                <a:close/>
              </a:path>
            </a:pathLst>
          </a:cu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a:solidFill>
                <a:schemeClr val="bg1"/>
              </a:solidFill>
              <a:latin typeface="思源黑体 CN Bold" panose="020B0800000000000000" pitchFamily="34" charset="-122"/>
              <a:ea typeface="思源黑体 CN Bold" panose="020B0800000000000000" pitchFamily="34" charset="-122"/>
            </a:endParaRPr>
          </a:p>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pic>
        <p:nvPicPr>
          <p:cNvPr id="2097174" name="图片 5" descr="男人拿着笔记本电脑的桌子前  中度可信度描述已自动生成"/>
          <p:cNvPicPr>
            <a:picLocks noChangeAspect="1"/>
          </p:cNvPicPr>
          <p:nvPr/>
        </p:nvPicPr>
        <p:blipFill>
          <a:blip r:embed="rId2" cstate="screen"/>
          <a:srcRect/>
          <a:stretch>
            <a:fillRect/>
          </a:stretch>
        </p:blipFill>
        <p:spPr>
          <a:xfrm>
            <a:off x="7011685" y="1496077"/>
            <a:ext cx="4975300" cy="4975300"/>
          </a:xfrm>
          <a:custGeom>
            <a:avLst/>
            <a:gdLst>
              <a:gd name="connsiteX0" fmla="*/ 2108522 w 4217044"/>
              <a:gd name="connsiteY0" fmla="*/ 0 h 4217044"/>
              <a:gd name="connsiteX1" fmla="*/ 4217044 w 4217044"/>
              <a:gd name="connsiteY1" fmla="*/ 2108522 h 4217044"/>
              <a:gd name="connsiteX2" fmla="*/ 2108522 w 4217044"/>
              <a:gd name="connsiteY2" fmla="*/ 4217044 h 4217044"/>
              <a:gd name="connsiteX3" fmla="*/ 0 w 4217044"/>
              <a:gd name="connsiteY3" fmla="*/ 2108522 h 4217044"/>
              <a:gd name="connsiteX4" fmla="*/ 2108522 w 4217044"/>
              <a:gd name="connsiteY4" fmla="*/ 0 h 42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044" h="4217044">
                <a:moveTo>
                  <a:pt x="2108522" y="0"/>
                </a:moveTo>
                <a:cubicBezTo>
                  <a:pt x="3273027" y="0"/>
                  <a:pt x="4217044" y="944017"/>
                  <a:pt x="4217044" y="2108522"/>
                </a:cubicBezTo>
                <a:cubicBezTo>
                  <a:pt x="4217044" y="3273027"/>
                  <a:pt x="3273027" y="4217044"/>
                  <a:pt x="2108522" y="4217044"/>
                </a:cubicBezTo>
                <a:cubicBezTo>
                  <a:pt x="944017" y="4217044"/>
                  <a:pt x="0" y="3273027"/>
                  <a:pt x="0" y="2108522"/>
                </a:cubicBezTo>
                <a:cubicBezTo>
                  <a:pt x="0" y="944017"/>
                  <a:pt x="944017" y="0"/>
                  <a:pt x="2108522" y="0"/>
                </a:cubicBezTo>
                <a:close/>
              </a:path>
            </a:pathLst>
          </a:custGeom>
        </p:spPr>
      </p:pic>
      <p:sp>
        <p:nvSpPr>
          <p:cNvPr id="1048889" name="TextBox 7"/>
          <p:cNvSpPr txBox="1"/>
          <p:nvPr/>
        </p:nvSpPr>
        <p:spPr>
          <a:xfrm>
            <a:off x="682790" y="3992998"/>
            <a:ext cx="4886280" cy="1953099"/>
          </a:xfrm>
          <a:prstGeom prst="rect">
            <a:avLst/>
          </a:prstGeom>
          <a:noFill/>
        </p:spPr>
        <p:txBody>
          <a:bodyPr wrap="square" rtlCol="0">
            <a:spAutoFit/>
          </a:bodyPr>
          <a:lstStyle>
            <a:defPPr>
              <a:defRPr lang="zh-CN"/>
            </a:defPPr>
            <a:lvl1pPr>
              <a:lnSpc>
                <a:spcPct val="150000"/>
              </a:lnSpc>
              <a:defRPr sz="1200">
                <a:solidFill>
                  <a:schemeClr val="bg1"/>
                </a:solidFill>
                <a:latin typeface="微软雅黑" panose="020B0503020204020204" pitchFamily="34" charset="-122"/>
                <a:ea typeface="微软雅黑" panose="020B0503020204020204" pitchFamily="34" charset="-122"/>
              </a:defRPr>
            </a:lvl1pPr>
          </a:lstStyle>
          <a:p>
            <a:pPr marL="742950" lvl="1" indent="-285750" algn="just">
              <a:lnSpc>
                <a:spcPct val="150000"/>
              </a:lnSpc>
              <a:spcBef>
                <a:spcPts val="1300"/>
              </a:spcBef>
              <a:spcAft>
                <a:spcPts val="1300"/>
              </a:spcAft>
              <a:buFont typeface="Times New Roman" panose="02020603050405020304" pitchFamily="18" charset="0"/>
              <a:buAutoNum type="arabicPeriod"/>
            </a:pPr>
            <a:r>
              <a:rPr lang="en-US" altLang="zh-CN" sz="1800" b="1" dirty="0">
                <a:effectLst/>
                <a:latin typeface="思源黑体 CN Bold" panose="020B0800000000000000" pitchFamily="34" charset="-122"/>
                <a:ea typeface="思源黑体 CN Bold" panose="020B0800000000000000" pitchFamily="34" charset="-122"/>
                <a:cs typeface="Times New Roman" panose="02020603050405020304" pitchFamily="18" charset="0"/>
              </a:rPr>
              <a:t>Experimental Design</a:t>
            </a:r>
            <a:endParaRPr lang="en-US" altLang="zh-CN" sz="1800" b="1"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p>
            <a:pPr marL="742950" lvl="1" indent="-285750" algn="just">
              <a:lnSpc>
                <a:spcPct val="150000"/>
              </a:lnSpc>
              <a:spcBef>
                <a:spcPts val="1300"/>
              </a:spcBef>
              <a:spcAft>
                <a:spcPts val="1300"/>
              </a:spcAft>
              <a:buFont typeface="Times New Roman" panose="02020603050405020304" pitchFamily="18" charset="0"/>
              <a:buAutoNum type="arabicPeriod"/>
            </a:pPr>
            <a:r>
              <a:rPr lang="en-US" altLang="zh-CN" sz="1800" b="1" dirty="0">
                <a:effectLst/>
                <a:latin typeface="思源黑体 CN Bold" panose="020B0800000000000000" pitchFamily="34" charset="-122"/>
                <a:ea typeface="思源黑体 CN Bold" panose="020B0800000000000000" pitchFamily="34" charset="-122"/>
                <a:cs typeface="Times New Roman" panose="02020603050405020304" pitchFamily="18" charset="0"/>
              </a:rPr>
              <a:t>Validation/Verification</a:t>
            </a:r>
            <a:endParaRPr lang="en-US" altLang="zh-CN" sz="1800" b="1"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p>
            <a:pPr marL="742950" lvl="1" indent="-285750" algn="just">
              <a:lnSpc>
                <a:spcPct val="150000"/>
              </a:lnSpc>
              <a:spcBef>
                <a:spcPts val="1300"/>
              </a:spcBef>
              <a:spcAft>
                <a:spcPts val="1300"/>
              </a:spcAft>
              <a:buFont typeface="Times New Roman" panose="02020603050405020304" pitchFamily="18" charset="0"/>
              <a:buAutoNum type="arabicPeriod"/>
            </a:pPr>
            <a:r>
              <a:rPr lang="en-US" altLang="zh-CN" sz="1800" b="1" kern="0" dirty="0">
                <a:effectLst/>
                <a:latin typeface="思源黑体 CN Bold" panose="020B0800000000000000" pitchFamily="34" charset="-122"/>
                <a:ea typeface="思源黑体 CN Bold" panose="020B0800000000000000" pitchFamily="34" charset="-122"/>
                <a:cs typeface="Times New Roman" panose="02020603050405020304" pitchFamily="18" charset="0"/>
              </a:rPr>
              <a:t>Result Representation</a:t>
            </a:r>
            <a:endParaRPr lang="en-US" altLang="zh-CN" sz="1800" b="1" dirty="0">
              <a:effectLst/>
              <a:latin typeface="思源黑体 CN Bold" panose="020B0800000000000000" pitchFamily="34" charset="-122"/>
              <a:ea typeface="思源黑体 CN Bold" panose="020B0800000000000000" pitchFamily="34" charset="-122"/>
            </a:endParaRPr>
          </a:p>
        </p:txBody>
      </p:sp>
      <p:sp>
        <p:nvSpPr>
          <p:cNvPr id="1048890" name="文本框 7"/>
          <p:cNvSpPr txBox="1"/>
          <p:nvPr/>
        </p:nvSpPr>
        <p:spPr>
          <a:xfrm>
            <a:off x="1082828" y="2516048"/>
            <a:ext cx="2078264" cy="523220"/>
          </a:xfrm>
          <a:prstGeom prst="rect">
            <a:avLst/>
          </a:prstGeom>
          <a:noFill/>
        </p:spPr>
        <p:txBody>
          <a:bodyPr wrap="square" rtlCol="0">
            <a:spAutoFit/>
          </a:bodyPr>
          <a:lstStyle/>
          <a:p>
            <a:r>
              <a:rPr lang="en-US" altLang="zh-CN" sz="2800">
                <a:solidFill>
                  <a:schemeClr val="tx1">
                    <a:lumMod val="65000"/>
                    <a:lumOff val="35000"/>
                  </a:schemeClr>
                </a:solidFill>
                <a:latin typeface="思源黑体 CN Light" panose="020B0300000000000000" pitchFamily="34" charset="-122"/>
                <a:ea typeface="思源黑体 CN Light" panose="020B0300000000000000" pitchFamily="34" charset="-122"/>
              </a:rPr>
              <a:t>PART  04</a:t>
            </a:r>
            <a:endParaRPr lang="zh-CN" altLang="en-US" sz="280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1048891" name="矩形 8"/>
          <p:cNvSpPr/>
          <p:nvPr/>
        </p:nvSpPr>
        <p:spPr>
          <a:xfrm>
            <a:off x="1177100" y="3777668"/>
            <a:ext cx="3685471" cy="115747"/>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7C"/>
              </a:solidFill>
              <a:latin typeface="思源黑体 CN Bold" panose="020B0800000000000000" pitchFamily="34" charset="-122"/>
              <a:ea typeface="思源黑体 CN Bold" panose="020B0800000000000000" pitchFamily="34" charset="-122"/>
            </a:endParaRPr>
          </a:p>
        </p:txBody>
      </p:sp>
      <p:sp>
        <p:nvSpPr>
          <p:cNvPr id="1048892" name="文本框 9"/>
          <p:cNvSpPr txBox="1"/>
          <p:nvPr/>
        </p:nvSpPr>
        <p:spPr>
          <a:xfrm>
            <a:off x="1061094" y="3142405"/>
            <a:ext cx="4530682" cy="830997"/>
          </a:xfrm>
          <a:prstGeom prst="rect">
            <a:avLst/>
          </a:prstGeom>
          <a:noFill/>
        </p:spPr>
        <p:txBody>
          <a:bodyPr wrap="square" rtlCol="0">
            <a:spAutoFit/>
          </a:bodyPr>
          <a:lstStyle>
            <a:defPPr>
              <a:defRPr lang="zh-CN"/>
            </a:defPPr>
            <a:lvl1pPr>
              <a:defRPr sz="4800">
                <a:solidFill>
                  <a:schemeClr val="bg1"/>
                </a:solidFill>
                <a:latin typeface="思源黑体 CN Bold" panose="020B0800000000000000" pitchFamily="34" charset="-122"/>
                <a:ea typeface="思源黑体 CN Bold" panose="020B0800000000000000" pitchFamily="34" charset="-122"/>
              </a:defRPr>
            </a:lvl1pPr>
          </a:lstStyle>
          <a:p>
            <a:r>
              <a:rPr lang="en-US" altLang="zh-CN" dirty="0">
                <a:solidFill>
                  <a:srgbClr val="31559A"/>
                </a:solidFill>
              </a:rPr>
              <a:t>Experiment</a:t>
            </a:r>
            <a:endParaRPr lang="zh-CN" altLang="en-US" dirty="0">
              <a:solidFill>
                <a:srgbClr val="31559A"/>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3" name="六边形 11"/>
          <p:cNvSpPr/>
          <p:nvPr/>
        </p:nvSpPr>
        <p:spPr>
          <a:xfrm>
            <a:off x="783478" y="1371253"/>
            <a:ext cx="1868105" cy="1610435"/>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894" name="六边形 12"/>
          <p:cNvSpPr/>
          <p:nvPr/>
        </p:nvSpPr>
        <p:spPr>
          <a:xfrm>
            <a:off x="878889" y="1486268"/>
            <a:ext cx="1678626" cy="1393041"/>
          </a:xfrm>
          <a:prstGeom prst="hexagon">
            <a:avLst/>
          </a:prstGeom>
          <a:solidFill>
            <a:schemeClr val="accent1"/>
          </a:solidFill>
          <a:ln w="25400" cap="flat" cmpd="sng" algn="ctr">
            <a:noFill/>
            <a:prstDash val="solid"/>
          </a:ln>
          <a:effectLst/>
        </p:spPr>
        <p:txBody>
          <a:bodyPr rtlCol="0" anchor="ctr"/>
          <a:lstStyle/>
          <a:p>
            <a:pPr algn="ctr"/>
            <a:r>
              <a:rPr lang="en-US" altLang="zh-CN" sz="1800" dirty="0">
                <a:solidFill>
                  <a:schemeClr val="bg1"/>
                </a:solidFill>
                <a:effectLst/>
                <a:latin typeface="思源黑体 CN Bold" panose="020B0800000000000000" pitchFamily="34" charset="-122"/>
                <a:ea typeface="思源黑体 CN Bold" panose="020B0800000000000000" pitchFamily="34" charset="-122"/>
                <a:cs typeface="Times New Roman" panose="02020603050405020304" pitchFamily="18" charset="0"/>
              </a:rPr>
              <a:t>1</a:t>
            </a:r>
            <a:endParaRPr lang="en-US" altLang="zh-CN" sz="1800" dirty="0">
              <a:solidFill>
                <a:schemeClr val="bg1"/>
              </a:solidFill>
              <a:effectLst/>
              <a:latin typeface="思源黑体 CN Bold" panose="020B0800000000000000" pitchFamily="34" charset="-122"/>
              <a:ea typeface="思源黑体 CN Bold" panose="020B0800000000000000" pitchFamily="34" charset="-122"/>
              <a:cs typeface="Times New Roman" panose="02020603050405020304" pitchFamily="18" charset="0"/>
            </a:endParaRPr>
          </a:p>
        </p:txBody>
      </p:sp>
      <p:sp>
        <p:nvSpPr>
          <p:cNvPr id="1048895" name="六边形 16"/>
          <p:cNvSpPr/>
          <p:nvPr/>
        </p:nvSpPr>
        <p:spPr>
          <a:xfrm>
            <a:off x="2062642" y="2970959"/>
            <a:ext cx="1868105" cy="1610435"/>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896" name="六边形 17"/>
          <p:cNvSpPr/>
          <p:nvPr/>
        </p:nvSpPr>
        <p:spPr>
          <a:xfrm>
            <a:off x="2188730" y="3079656"/>
            <a:ext cx="1615928" cy="1393041"/>
          </a:xfrm>
          <a:prstGeom prst="hexagon">
            <a:avLst/>
          </a:prstGeom>
          <a:solidFill>
            <a:schemeClr val="accent2"/>
          </a:solidFill>
          <a:ln w="25400" cap="flat" cmpd="sng" algn="ctr">
            <a:noFill/>
            <a:prstDash val="solid"/>
          </a:ln>
          <a:effectLst/>
        </p:spPr>
        <p:txBody>
          <a:bodyPr rtlCol="0" anchor="ctr"/>
          <a:lstStyle/>
          <a:p>
            <a:pPr algn="ctr"/>
            <a:r>
              <a:rPr lang="en-US" altLang="zh-CN" kern="0" dirty="0">
                <a:solidFill>
                  <a:schemeClr val="bg1"/>
                </a:solidFill>
                <a:latin typeface="思源黑体 CN Bold" panose="020B0800000000000000" pitchFamily="34" charset="-122"/>
                <a:ea typeface="思源黑体 CN Bold" panose="020B0800000000000000" pitchFamily="34" charset="-122"/>
                <a:cs typeface="+mn-ea"/>
              </a:rPr>
              <a:t>2</a:t>
            </a:r>
            <a:endParaRPr lang="zh-CN" altLang="en-US" kern="0" dirty="0">
              <a:solidFill>
                <a:schemeClr val="bg1"/>
              </a:solidFill>
              <a:latin typeface="思源黑体 CN Bold" panose="020B0800000000000000" pitchFamily="34" charset="-122"/>
              <a:ea typeface="思源黑体 CN Bold" panose="020B0800000000000000" pitchFamily="34" charset="-122"/>
              <a:cs typeface="+mn-ea"/>
            </a:endParaRPr>
          </a:p>
        </p:txBody>
      </p:sp>
      <p:sp>
        <p:nvSpPr>
          <p:cNvPr id="1048897" name="六边形 19"/>
          <p:cNvSpPr/>
          <p:nvPr/>
        </p:nvSpPr>
        <p:spPr>
          <a:xfrm>
            <a:off x="783478" y="4514990"/>
            <a:ext cx="1868105" cy="1610435"/>
          </a:xfrm>
          <a:prstGeom prst="hex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898" name="六边形 20"/>
          <p:cNvSpPr/>
          <p:nvPr/>
        </p:nvSpPr>
        <p:spPr>
          <a:xfrm>
            <a:off x="878889" y="4630005"/>
            <a:ext cx="1678626" cy="1393041"/>
          </a:xfrm>
          <a:prstGeom prst="hexagon">
            <a:avLst/>
          </a:prstGeom>
          <a:solidFill>
            <a:schemeClr val="accent1"/>
          </a:solidFill>
          <a:ln w="25400" cap="flat" cmpd="sng" algn="ctr">
            <a:noFill/>
            <a:prstDash val="solid"/>
          </a:ln>
          <a:effectLst/>
        </p:spPr>
        <p:txBody>
          <a:bodyPr rtlCol="0" anchor="ctr"/>
          <a:lstStyle/>
          <a:p>
            <a:pPr algn="ctr">
              <a:lnSpc>
                <a:spcPct val="114000"/>
              </a:lnSpc>
              <a:spcAft>
                <a:spcPts val="1000"/>
              </a:spcAft>
            </a:pPr>
            <a:r>
              <a:rPr lang="en-US" altLang="zh-CN" sz="1800" dirty="0">
                <a:solidFill>
                  <a:schemeClr val="bg1"/>
                </a:solidFill>
                <a:effectLst/>
                <a:latin typeface="思源黑体 CN Bold" panose="020B0800000000000000" pitchFamily="34" charset="-122"/>
                <a:ea typeface="思源黑体 CN Bold" panose="020B0800000000000000" pitchFamily="34" charset="-122"/>
                <a:cs typeface="Times New Roman" panose="02020603050405020304" pitchFamily="18" charset="0"/>
              </a:rPr>
              <a:t>3</a:t>
            </a:r>
            <a:endParaRPr lang="en-US" altLang="zh-CN" sz="1800" dirty="0">
              <a:solidFill>
                <a:schemeClr val="bg1"/>
              </a:solidFill>
              <a:effectLst/>
              <a:latin typeface="思源黑体 CN Bold" panose="020B0800000000000000" pitchFamily="34" charset="-122"/>
              <a:ea typeface="思源黑体 CN Bold" panose="020B0800000000000000" pitchFamily="34" charset="-122"/>
              <a:cs typeface="Times New Roman" panose="02020603050405020304" pitchFamily="18" charset="0"/>
            </a:endParaRPr>
          </a:p>
        </p:txBody>
      </p:sp>
      <p:sp>
        <p:nvSpPr>
          <p:cNvPr id="1048899" name="椭圆 42"/>
          <p:cNvSpPr/>
          <p:nvPr/>
        </p:nvSpPr>
        <p:spPr>
          <a:xfrm>
            <a:off x="9460523" y="1687520"/>
            <a:ext cx="977900" cy="977900"/>
          </a:xfrm>
          <a:prstGeom prst="ellipse">
            <a:avLst/>
          </a:prstGeom>
          <a:solidFill>
            <a:schemeClr val="accent1"/>
          </a:solidFill>
          <a:ln w="25400" cap="flat" cmpd="sng" algn="ctr">
            <a:noFill/>
            <a:prstDash val="solid"/>
          </a:ln>
          <a:effectLst/>
        </p:spPr>
        <p:txBody>
          <a:bodyPr rtlCol="0" anchor="ctr"/>
          <a:lstStyle/>
          <a:p>
            <a:pPr algn="ctr"/>
            <a:endParaRPr lang="zh-CN" altLang="en-US" kern="0">
              <a:solidFill>
                <a:schemeClr val="bg1"/>
              </a:solidFill>
              <a:latin typeface="思源黑体 CN Bold" panose="020B0800000000000000" pitchFamily="34" charset="-122"/>
              <a:ea typeface="思源黑体 CN Bold" panose="020B0800000000000000" pitchFamily="34" charset="-122"/>
              <a:cs typeface="+mn-ea"/>
            </a:endParaRPr>
          </a:p>
        </p:txBody>
      </p:sp>
      <p:grpSp>
        <p:nvGrpSpPr>
          <p:cNvPr id="65" name="组合 43"/>
          <p:cNvGrpSpPr/>
          <p:nvPr/>
        </p:nvGrpSpPr>
        <p:grpSpPr>
          <a:xfrm>
            <a:off x="9731108" y="1954222"/>
            <a:ext cx="436730" cy="444496"/>
            <a:chOff x="5232514" y="2081214"/>
            <a:chExt cx="539679" cy="549276"/>
          </a:xfrm>
          <a:solidFill>
            <a:schemeClr val="bg1"/>
          </a:solidFill>
        </p:grpSpPr>
        <p:sp>
          <p:nvSpPr>
            <p:cNvPr id="1048900" name="Freeform 9"/>
            <p:cNvSpPr>
              <a:spLocks noEditPoints="1"/>
            </p:cNvSpPr>
            <p:nvPr/>
          </p:nvSpPr>
          <p:spPr bwMode="auto">
            <a:xfrm>
              <a:off x="5642034" y="2314577"/>
              <a:ext cx="130158" cy="104775"/>
            </a:xfrm>
            <a:custGeom>
              <a:avLst/>
              <a:gdLst>
                <a:gd name="T0" fmla="*/ 0 w 46"/>
                <a:gd name="T1" fmla="*/ 37 h 37"/>
                <a:gd name="T2" fmla="*/ 46 w 46"/>
                <a:gd name="T3" fmla="*/ 37 h 37"/>
                <a:gd name="T4" fmla="*/ 46 w 46"/>
                <a:gd name="T5" fmla="*/ 0 h 37"/>
                <a:gd name="T6" fmla="*/ 0 w 46"/>
                <a:gd name="T7" fmla="*/ 0 h 37"/>
                <a:gd name="T8" fmla="*/ 0 w 46"/>
                <a:gd name="T9" fmla="*/ 37 h 37"/>
                <a:gd name="T10" fmla="*/ 21 w 46"/>
                <a:gd name="T11" fmla="*/ 12 h 37"/>
                <a:gd name="T12" fmla="*/ 27 w 46"/>
                <a:gd name="T13" fmla="*/ 19 h 37"/>
                <a:gd name="T14" fmla="*/ 21 w 46"/>
                <a:gd name="T15" fmla="*/ 26 h 37"/>
                <a:gd name="T16" fmla="*/ 15 w 46"/>
                <a:gd name="T17" fmla="*/ 19 h 37"/>
                <a:gd name="T18" fmla="*/ 21 w 46"/>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0" y="37"/>
                  </a:moveTo>
                  <a:cubicBezTo>
                    <a:pt x="46" y="37"/>
                    <a:pt x="46" y="37"/>
                    <a:pt x="46" y="37"/>
                  </a:cubicBezTo>
                  <a:cubicBezTo>
                    <a:pt x="46" y="0"/>
                    <a:pt x="46" y="0"/>
                    <a:pt x="46" y="0"/>
                  </a:cubicBezTo>
                  <a:cubicBezTo>
                    <a:pt x="0" y="0"/>
                    <a:pt x="0" y="0"/>
                    <a:pt x="0" y="0"/>
                  </a:cubicBezTo>
                  <a:lnTo>
                    <a:pt x="0" y="37"/>
                  </a:lnTo>
                  <a:close/>
                  <a:moveTo>
                    <a:pt x="21" y="12"/>
                  </a:moveTo>
                  <a:cubicBezTo>
                    <a:pt x="24" y="12"/>
                    <a:pt x="27" y="15"/>
                    <a:pt x="27" y="19"/>
                  </a:cubicBezTo>
                  <a:cubicBezTo>
                    <a:pt x="27" y="23"/>
                    <a:pt x="24" y="26"/>
                    <a:pt x="21" y="26"/>
                  </a:cubicBezTo>
                  <a:cubicBezTo>
                    <a:pt x="17" y="26"/>
                    <a:pt x="15" y="23"/>
                    <a:pt x="15" y="19"/>
                  </a:cubicBezTo>
                  <a:cubicBezTo>
                    <a:pt x="15" y="15"/>
                    <a:pt x="17" y="12"/>
                    <a:pt x="21" y="12"/>
                  </a:cubicBezTo>
                  <a:close/>
                </a:path>
              </a:pathLst>
            </a:custGeom>
            <a:grpFill/>
            <a:ln>
              <a:noFill/>
            </a:ln>
          </p:spPr>
          <p:txBody>
            <a:bodyPr vert="horz" wrap="square" lIns="91440" tIns="45720" rIns="91440" bIns="45720" numCol="1" anchor="t" anchorCtr="0" compatLnSpc="1"/>
            <a:lstStyle/>
            <a:p>
              <a:endParaRPr lang="zh-CN" altLang="en-US" dirty="0">
                <a:latin typeface="思源黑体 CN Light" panose="020B0300000000000000" pitchFamily="34" charset="-122"/>
                <a:ea typeface="思源黑体 CN Light" panose="020B0300000000000000" pitchFamily="34" charset="-122"/>
                <a:cs typeface="+mn-ea"/>
                <a:sym typeface="汉仪正圆-45W" panose="00020600040101010101" charset="-122"/>
              </a:endParaRPr>
            </a:p>
          </p:txBody>
        </p:sp>
        <p:sp>
          <p:nvSpPr>
            <p:cNvPr id="1048901" name="Freeform 20"/>
            <p:cNvSpPr>
              <a:spLocks noEditPoints="1"/>
            </p:cNvSpPr>
            <p:nvPr/>
          </p:nvSpPr>
          <p:spPr bwMode="auto">
            <a:xfrm>
              <a:off x="5311878" y="2081214"/>
              <a:ext cx="460315" cy="466725"/>
            </a:xfrm>
            <a:custGeom>
              <a:avLst/>
              <a:gdLst>
                <a:gd name="T0" fmla="*/ 113 w 162"/>
                <a:gd name="T1" fmla="*/ 76 h 164"/>
                <a:gd name="T2" fmla="*/ 162 w 162"/>
                <a:gd name="T3" fmla="*/ 76 h 164"/>
                <a:gd name="T4" fmla="*/ 162 w 162"/>
                <a:gd name="T5" fmla="*/ 48 h 164"/>
                <a:gd name="T6" fmla="*/ 151 w 162"/>
                <a:gd name="T7" fmla="*/ 36 h 164"/>
                <a:gd name="T8" fmla="*/ 141 w 162"/>
                <a:gd name="T9" fmla="*/ 36 h 164"/>
                <a:gd name="T10" fmla="*/ 137 w 162"/>
                <a:gd name="T11" fmla="*/ 13 h 164"/>
                <a:gd name="T12" fmla="*/ 130 w 162"/>
                <a:gd name="T13" fmla="*/ 2 h 164"/>
                <a:gd name="T14" fmla="*/ 121 w 162"/>
                <a:gd name="T15" fmla="*/ 1 h 164"/>
                <a:gd name="T16" fmla="*/ 9 w 162"/>
                <a:gd name="T17" fmla="*/ 36 h 164"/>
                <a:gd name="T18" fmla="*/ 2 w 162"/>
                <a:gd name="T19" fmla="*/ 42 h 164"/>
                <a:gd name="T20" fmla="*/ 2 w 162"/>
                <a:gd name="T21" fmla="*/ 42 h 164"/>
                <a:gd name="T22" fmla="*/ 0 w 162"/>
                <a:gd name="T23" fmla="*/ 48 h 164"/>
                <a:gd name="T24" fmla="*/ 0 w 162"/>
                <a:gd name="T25" fmla="*/ 105 h 164"/>
                <a:gd name="T26" fmla="*/ 15 w 162"/>
                <a:gd name="T27" fmla="*/ 103 h 164"/>
                <a:gd name="T28" fmla="*/ 65 w 162"/>
                <a:gd name="T29" fmla="*/ 152 h 164"/>
                <a:gd name="T30" fmla="*/ 63 w 162"/>
                <a:gd name="T31" fmla="*/ 164 h 164"/>
                <a:gd name="T32" fmla="*/ 151 w 162"/>
                <a:gd name="T33" fmla="*/ 164 h 164"/>
                <a:gd name="T34" fmla="*/ 162 w 162"/>
                <a:gd name="T35" fmla="*/ 152 h 164"/>
                <a:gd name="T36" fmla="*/ 162 w 162"/>
                <a:gd name="T37" fmla="*/ 126 h 164"/>
                <a:gd name="T38" fmla="*/ 113 w 162"/>
                <a:gd name="T39" fmla="*/ 126 h 164"/>
                <a:gd name="T40" fmla="*/ 109 w 162"/>
                <a:gd name="T41" fmla="*/ 123 h 164"/>
                <a:gd name="T42" fmla="*/ 109 w 162"/>
                <a:gd name="T43" fmla="*/ 79 h 164"/>
                <a:gd name="T44" fmla="*/ 113 w 162"/>
                <a:gd name="T45" fmla="*/ 76 h 164"/>
                <a:gd name="T46" fmla="*/ 30 w 162"/>
                <a:gd name="T47" fmla="*/ 36 h 164"/>
                <a:gd name="T48" fmla="*/ 123 w 162"/>
                <a:gd name="T49" fmla="*/ 8 h 164"/>
                <a:gd name="T50" fmla="*/ 127 w 162"/>
                <a:gd name="T51" fmla="*/ 8 h 164"/>
                <a:gd name="T52" fmla="*/ 130 w 162"/>
                <a:gd name="T53" fmla="*/ 14 h 164"/>
                <a:gd name="T54" fmla="*/ 134 w 162"/>
                <a:gd name="T55" fmla="*/ 36 h 164"/>
                <a:gd name="T56" fmla="*/ 30 w 162"/>
                <a:gd name="T57" fmla="*/ 3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2" h="164">
                  <a:moveTo>
                    <a:pt x="113" y="76"/>
                  </a:moveTo>
                  <a:cubicBezTo>
                    <a:pt x="162" y="76"/>
                    <a:pt x="162" y="76"/>
                    <a:pt x="162" y="76"/>
                  </a:cubicBezTo>
                  <a:cubicBezTo>
                    <a:pt x="162" y="48"/>
                    <a:pt x="162" y="48"/>
                    <a:pt x="162" y="48"/>
                  </a:cubicBezTo>
                  <a:cubicBezTo>
                    <a:pt x="162" y="42"/>
                    <a:pt x="157" y="36"/>
                    <a:pt x="151" y="36"/>
                  </a:cubicBezTo>
                  <a:cubicBezTo>
                    <a:pt x="141" y="36"/>
                    <a:pt x="141" y="36"/>
                    <a:pt x="141" y="36"/>
                  </a:cubicBezTo>
                  <a:cubicBezTo>
                    <a:pt x="137" y="13"/>
                    <a:pt x="137" y="13"/>
                    <a:pt x="137" y="13"/>
                  </a:cubicBezTo>
                  <a:cubicBezTo>
                    <a:pt x="136" y="8"/>
                    <a:pt x="134" y="4"/>
                    <a:pt x="130" y="2"/>
                  </a:cubicBezTo>
                  <a:cubicBezTo>
                    <a:pt x="127" y="1"/>
                    <a:pt x="124" y="0"/>
                    <a:pt x="121" y="1"/>
                  </a:cubicBezTo>
                  <a:cubicBezTo>
                    <a:pt x="9" y="36"/>
                    <a:pt x="9" y="36"/>
                    <a:pt x="9" y="36"/>
                  </a:cubicBezTo>
                  <a:cubicBezTo>
                    <a:pt x="6" y="37"/>
                    <a:pt x="4" y="39"/>
                    <a:pt x="2" y="42"/>
                  </a:cubicBezTo>
                  <a:cubicBezTo>
                    <a:pt x="2" y="42"/>
                    <a:pt x="2" y="42"/>
                    <a:pt x="2" y="42"/>
                  </a:cubicBezTo>
                  <a:cubicBezTo>
                    <a:pt x="1" y="44"/>
                    <a:pt x="0" y="46"/>
                    <a:pt x="0" y="48"/>
                  </a:cubicBezTo>
                  <a:cubicBezTo>
                    <a:pt x="0" y="105"/>
                    <a:pt x="0" y="105"/>
                    <a:pt x="0" y="105"/>
                  </a:cubicBezTo>
                  <a:cubicBezTo>
                    <a:pt x="5" y="103"/>
                    <a:pt x="10" y="103"/>
                    <a:pt x="15" y="103"/>
                  </a:cubicBezTo>
                  <a:cubicBezTo>
                    <a:pt x="42" y="103"/>
                    <a:pt x="65" y="125"/>
                    <a:pt x="65" y="152"/>
                  </a:cubicBezTo>
                  <a:cubicBezTo>
                    <a:pt x="65" y="156"/>
                    <a:pt x="64" y="160"/>
                    <a:pt x="63" y="164"/>
                  </a:cubicBezTo>
                  <a:cubicBezTo>
                    <a:pt x="151" y="164"/>
                    <a:pt x="151" y="164"/>
                    <a:pt x="151" y="164"/>
                  </a:cubicBezTo>
                  <a:cubicBezTo>
                    <a:pt x="157" y="164"/>
                    <a:pt x="162" y="159"/>
                    <a:pt x="162" y="152"/>
                  </a:cubicBezTo>
                  <a:cubicBezTo>
                    <a:pt x="162" y="126"/>
                    <a:pt x="162" y="126"/>
                    <a:pt x="162" y="126"/>
                  </a:cubicBezTo>
                  <a:cubicBezTo>
                    <a:pt x="113" y="126"/>
                    <a:pt x="113" y="126"/>
                    <a:pt x="113" y="126"/>
                  </a:cubicBezTo>
                  <a:cubicBezTo>
                    <a:pt x="111" y="126"/>
                    <a:pt x="109" y="124"/>
                    <a:pt x="109" y="123"/>
                  </a:cubicBezTo>
                  <a:cubicBezTo>
                    <a:pt x="109" y="79"/>
                    <a:pt x="109" y="79"/>
                    <a:pt x="109" y="79"/>
                  </a:cubicBezTo>
                  <a:cubicBezTo>
                    <a:pt x="109" y="77"/>
                    <a:pt x="111" y="76"/>
                    <a:pt x="113" y="76"/>
                  </a:cubicBezTo>
                  <a:close/>
                  <a:moveTo>
                    <a:pt x="30" y="36"/>
                  </a:moveTo>
                  <a:cubicBezTo>
                    <a:pt x="123" y="8"/>
                    <a:pt x="123" y="8"/>
                    <a:pt x="123" y="8"/>
                  </a:cubicBezTo>
                  <a:cubicBezTo>
                    <a:pt x="124" y="7"/>
                    <a:pt x="125" y="7"/>
                    <a:pt x="127" y="8"/>
                  </a:cubicBezTo>
                  <a:cubicBezTo>
                    <a:pt x="128" y="9"/>
                    <a:pt x="130" y="11"/>
                    <a:pt x="130" y="14"/>
                  </a:cubicBezTo>
                  <a:cubicBezTo>
                    <a:pt x="134" y="36"/>
                    <a:pt x="134" y="36"/>
                    <a:pt x="134" y="36"/>
                  </a:cubicBezTo>
                  <a:lnTo>
                    <a:pt x="30" y="36"/>
                  </a:lnTo>
                  <a:close/>
                </a:path>
              </a:pathLst>
            </a:custGeom>
            <a:grpFill/>
            <a:ln>
              <a:noFill/>
            </a:ln>
          </p:spPr>
          <p:txBody>
            <a:bodyPr vert="horz" wrap="square" lIns="91440" tIns="45720" rIns="91440" bIns="45720" numCol="1" anchor="t" anchorCtr="0" compatLnSpc="1"/>
            <a:lstStyle/>
            <a:p>
              <a:endParaRPr lang="zh-CN" altLang="en-US" dirty="0">
                <a:latin typeface="思源黑体 CN Light" panose="020B0300000000000000" pitchFamily="34" charset="-122"/>
                <a:ea typeface="思源黑体 CN Light" panose="020B0300000000000000" pitchFamily="34" charset="-122"/>
                <a:cs typeface="+mn-ea"/>
                <a:sym typeface="汉仪正圆-45W" panose="00020600040101010101" charset="-122"/>
              </a:endParaRPr>
            </a:p>
          </p:txBody>
        </p:sp>
        <p:sp>
          <p:nvSpPr>
            <p:cNvPr id="1048902" name="Freeform 24"/>
            <p:cNvSpPr>
              <a:spLocks noEditPoints="1"/>
            </p:cNvSpPr>
            <p:nvPr/>
          </p:nvSpPr>
          <p:spPr bwMode="auto">
            <a:xfrm>
              <a:off x="5232514" y="2397127"/>
              <a:ext cx="241269" cy="233363"/>
            </a:xfrm>
            <a:custGeom>
              <a:avLst/>
              <a:gdLst>
                <a:gd name="T0" fmla="*/ 43 w 85"/>
                <a:gd name="T1" fmla="*/ 0 h 82"/>
                <a:gd name="T2" fmla="*/ 0 w 85"/>
                <a:gd name="T3" fmla="*/ 41 h 82"/>
                <a:gd name="T4" fmla="*/ 43 w 85"/>
                <a:gd name="T5" fmla="*/ 82 h 82"/>
                <a:gd name="T6" fmla="*/ 82 w 85"/>
                <a:gd name="T7" fmla="*/ 55 h 82"/>
                <a:gd name="T8" fmla="*/ 85 w 85"/>
                <a:gd name="T9" fmla="*/ 41 h 82"/>
                <a:gd name="T10" fmla="*/ 43 w 85"/>
                <a:gd name="T11" fmla="*/ 0 h 82"/>
                <a:gd name="T12" fmla="*/ 47 w 85"/>
                <a:gd name="T13" fmla="*/ 64 h 82"/>
                <a:gd name="T14" fmla="*/ 43 w 85"/>
                <a:gd name="T15" fmla="*/ 68 h 82"/>
                <a:gd name="T16" fmla="*/ 39 w 85"/>
                <a:gd name="T17" fmla="*/ 64 h 82"/>
                <a:gd name="T18" fmla="*/ 39 w 85"/>
                <a:gd name="T19" fmla="*/ 58 h 82"/>
                <a:gd name="T20" fmla="*/ 43 w 85"/>
                <a:gd name="T21" fmla="*/ 54 h 82"/>
                <a:gd name="T22" fmla="*/ 47 w 85"/>
                <a:gd name="T23" fmla="*/ 58 h 82"/>
                <a:gd name="T24" fmla="*/ 47 w 85"/>
                <a:gd name="T25" fmla="*/ 64 h 82"/>
                <a:gd name="T26" fmla="*/ 47 w 85"/>
                <a:gd name="T27" fmla="*/ 44 h 82"/>
                <a:gd name="T28" fmla="*/ 43 w 85"/>
                <a:gd name="T29" fmla="*/ 48 h 82"/>
                <a:gd name="T30" fmla="*/ 39 w 85"/>
                <a:gd name="T31" fmla="*/ 44 h 82"/>
                <a:gd name="T32" fmla="*/ 39 w 85"/>
                <a:gd name="T33" fmla="*/ 18 h 82"/>
                <a:gd name="T34" fmla="*/ 43 w 85"/>
                <a:gd name="T35" fmla="*/ 14 h 82"/>
                <a:gd name="T36" fmla="*/ 47 w 85"/>
                <a:gd name="T37" fmla="*/ 18 h 82"/>
                <a:gd name="T38" fmla="*/ 47 w 85"/>
                <a:gd name="T39" fmla="*/ 4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82">
                  <a:moveTo>
                    <a:pt x="43" y="0"/>
                  </a:moveTo>
                  <a:cubicBezTo>
                    <a:pt x="19" y="0"/>
                    <a:pt x="0" y="18"/>
                    <a:pt x="0" y="41"/>
                  </a:cubicBezTo>
                  <a:cubicBezTo>
                    <a:pt x="0" y="63"/>
                    <a:pt x="19" y="82"/>
                    <a:pt x="43" y="82"/>
                  </a:cubicBezTo>
                  <a:cubicBezTo>
                    <a:pt x="60" y="82"/>
                    <a:pt x="76" y="71"/>
                    <a:pt x="82" y="55"/>
                  </a:cubicBezTo>
                  <a:cubicBezTo>
                    <a:pt x="84" y="50"/>
                    <a:pt x="85" y="46"/>
                    <a:pt x="85" y="41"/>
                  </a:cubicBezTo>
                  <a:cubicBezTo>
                    <a:pt x="85" y="18"/>
                    <a:pt x="66" y="0"/>
                    <a:pt x="43" y="0"/>
                  </a:cubicBezTo>
                  <a:close/>
                  <a:moveTo>
                    <a:pt x="47" y="64"/>
                  </a:moveTo>
                  <a:cubicBezTo>
                    <a:pt x="47" y="66"/>
                    <a:pt x="45" y="68"/>
                    <a:pt x="43" y="68"/>
                  </a:cubicBezTo>
                  <a:cubicBezTo>
                    <a:pt x="40" y="68"/>
                    <a:pt x="39" y="66"/>
                    <a:pt x="39" y="64"/>
                  </a:cubicBezTo>
                  <a:cubicBezTo>
                    <a:pt x="39" y="58"/>
                    <a:pt x="39" y="58"/>
                    <a:pt x="39" y="58"/>
                  </a:cubicBezTo>
                  <a:cubicBezTo>
                    <a:pt x="39" y="56"/>
                    <a:pt x="40" y="54"/>
                    <a:pt x="43" y="54"/>
                  </a:cubicBezTo>
                  <a:cubicBezTo>
                    <a:pt x="45" y="54"/>
                    <a:pt x="47" y="56"/>
                    <a:pt x="47" y="58"/>
                  </a:cubicBezTo>
                  <a:lnTo>
                    <a:pt x="47" y="64"/>
                  </a:lnTo>
                  <a:close/>
                  <a:moveTo>
                    <a:pt x="47" y="44"/>
                  </a:moveTo>
                  <a:cubicBezTo>
                    <a:pt x="47" y="46"/>
                    <a:pt x="45" y="48"/>
                    <a:pt x="43" y="48"/>
                  </a:cubicBezTo>
                  <a:cubicBezTo>
                    <a:pt x="40" y="48"/>
                    <a:pt x="39" y="46"/>
                    <a:pt x="39" y="44"/>
                  </a:cubicBezTo>
                  <a:cubicBezTo>
                    <a:pt x="39" y="18"/>
                    <a:pt x="39" y="18"/>
                    <a:pt x="39" y="18"/>
                  </a:cubicBezTo>
                  <a:cubicBezTo>
                    <a:pt x="39" y="15"/>
                    <a:pt x="40" y="14"/>
                    <a:pt x="43" y="14"/>
                  </a:cubicBezTo>
                  <a:cubicBezTo>
                    <a:pt x="45" y="14"/>
                    <a:pt x="47" y="15"/>
                    <a:pt x="47" y="18"/>
                  </a:cubicBezTo>
                  <a:lnTo>
                    <a:pt x="47" y="44"/>
                  </a:lnTo>
                  <a:close/>
                </a:path>
              </a:pathLst>
            </a:custGeom>
            <a:grpFill/>
            <a:ln>
              <a:noFill/>
            </a:ln>
          </p:spPr>
          <p:txBody>
            <a:bodyPr vert="horz" wrap="square" lIns="91440" tIns="45720" rIns="91440" bIns="45720" numCol="1" anchor="t" anchorCtr="0" compatLnSpc="1"/>
            <a:lstStyle/>
            <a:p>
              <a:endParaRPr lang="zh-CN" altLang="en-US" dirty="0">
                <a:latin typeface="思源黑体 CN Light" panose="020B0300000000000000" pitchFamily="34" charset="-122"/>
                <a:ea typeface="思源黑体 CN Light" panose="020B0300000000000000" pitchFamily="34" charset="-122"/>
                <a:cs typeface="+mn-ea"/>
                <a:sym typeface="汉仪正圆-45W" panose="00020600040101010101" charset="-122"/>
              </a:endParaRPr>
            </a:p>
          </p:txBody>
        </p:sp>
      </p:grpSp>
      <p:sp>
        <p:nvSpPr>
          <p:cNvPr id="1048903" name="椭圆 48"/>
          <p:cNvSpPr/>
          <p:nvPr/>
        </p:nvSpPr>
        <p:spPr>
          <a:xfrm>
            <a:off x="10435102" y="3287226"/>
            <a:ext cx="977900" cy="977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思源黑体 CN Light" panose="020B0300000000000000" pitchFamily="34" charset="-122"/>
              <a:ea typeface="思源黑体 CN Light" panose="020B0300000000000000" pitchFamily="34" charset="-122"/>
              <a:cs typeface="汉仪正圆-45W" panose="00020600040101010101" charset="-122"/>
            </a:endParaRPr>
          </a:p>
        </p:txBody>
      </p:sp>
      <p:pic>
        <p:nvPicPr>
          <p:cNvPr id="2097175" name="图片 49"/>
          <p:cNvPicPr>
            <a:picLocks noChangeAspect="1"/>
          </p:cNvPicPr>
          <p:nvPr/>
        </p:nvPicPr>
        <p:blipFill>
          <a:blip r:embed="rId1" cstate="screen">
            <a:biLevel thresh="25000"/>
          </a:blip>
          <a:stretch>
            <a:fillRect/>
          </a:stretch>
        </p:blipFill>
        <p:spPr>
          <a:xfrm>
            <a:off x="10709677" y="3537393"/>
            <a:ext cx="474139" cy="485690"/>
          </a:xfrm>
          <a:prstGeom prst="rect">
            <a:avLst/>
          </a:prstGeom>
        </p:spPr>
      </p:pic>
      <p:sp>
        <p:nvSpPr>
          <p:cNvPr id="1048904" name="椭圆 51"/>
          <p:cNvSpPr/>
          <p:nvPr/>
        </p:nvSpPr>
        <p:spPr>
          <a:xfrm>
            <a:off x="11217184" y="4963642"/>
            <a:ext cx="977900" cy="977900"/>
          </a:xfrm>
          <a:prstGeom prst="ellipse">
            <a:avLst/>
          </a:prstGeom>
          <a:solidFill>
            <a:schemeClr val="accent1"/>
          </a:solidFill>
          <a:ln w="25400" cap="flat" cmpd="sng" algn="ctr">
            <a:noFill/>
            <a:prstDash val="solid"/>
          </a:ln>
          <a:effectLst/>
        </p:spPr>
        <p:txBody>
          <a:bodyPr rtlCol="0" anchor="ctr"/>
          <a:lstStyle/>
          <a:p>
            <a:pPr algn="ctr"/>
            <a:endParaRPr lang="zh-CN" altLang="en-US" kern="0">
              <a:solidFill>
                <a:schemeClr val="bg1"/>
              </a:solidFill>
              <a:latin typeface="思源黑体 CN Bold" panose="020B0800000000000000" pitchFamily="34" charset="-122"/>
              <a:ea typeface="思源黑体 CN Bold" panose="020B0800000000000000" pitchFamily="34" charset="-122"/>
              <a:cs typeface="+mn-ea"/>
            </a:endParaRPr>
          </a:p>
        </p:txBody>
      </p:sp>
      <p:grpSp>
        <p:nvGrpSpPr>
          <p:cNvPr id="66" name="组合 52"/>
          <p:cNvGrpSpPr/>
          <p:nvPr/>
        </p:nvGrpSpPr>
        <p:grpSpPr>
          <a:xfrm>
            <a:off x="11408522" y="5210166"/>
            <a:ext cx="629772" cy="484851"/>
            <a:chOff x="6254270" y="2131740"/>
            <a:chExt cx="656527" cy="505449"/>
          </a:xfrm>
          <a:solidFill>
            <a:schemeClr val="bg1"/>
          </a:solidFill>
        </p:grpSpPr>
        <p:sp>
          <p:nvSpPr>
            <p:cNvPr id="1048905" name="Google Shape;328;p35"/>
            <p:cNvSpPr/>
            <p:nvPr/>
          </p:nvSpPr>
          <p:spPr>
            <a:xfrm>
              <a:off x="6254270" y="2131740"/>
              <a:ext cx="446564" cy="437253"/>
            </a:xfrm>
            <a:custGeom>
              <a:avLst/>
              <a:gdLst/>
              <a:ahLst/>
              <a:cxnLst/>
              <a:rect l="l" t="t" r="r" b="b"/>
              <a:pathLst>
                <a:path w="11142" h="10909" extrusionOk="0">
                  <a:moveTo>
                    <a:pt x="5571" y="2703"/>
                  </a:moveTo>
                  <a:cubicBezTo>
                    <a:pt x="7073" y="2703"/>
                    <a:pt x="8307" y="3937"/>
                    <a:pt x="8307" y="5438"/>
                  </a:cubicBezTo>
                  <a:cubicBezTo>
                    <a:pt x="8307" y="6972"/>
                    <a:pt x="7073" y="8207"/>
                    <a:pt x="5571" y="8207"/>
                  </a:cubicBezTo>
                  <a:cubicBezTo>
                    <a:pt x="4037" y="8207"/>
                    <a:pt x="2803" y="6972"/>
                    <a:pt x="2803" y="5438"/>
                  </a:cubicBezTo>
                  <a:cubicBezTo>
                    <a:pt x="2803" y="3937"/>
                    <a:pt x="4037" y="2703"/>
                    <a:pt x="5571" y="2703"/>
                  </a:cubicBezTo>
                  <a:close/>
                  <a:moveTo>
                    <a:pt x="4404" y="1"/>
                  </a:moveTo>
                  <a:cubicBezTo>
                    <a:pt x="4004" y="67"/>
                    <a:pt x="3637" y="201"/>
                    <a:pt x="3303" y="368"/>
                  </a:cubicBezTo>
                  <a:cubicBezTo>
                    <a:pt x="3337" y="1101"/>
                    <a:pt x="3403" y="1935"/>
                    <a:pt x="3170" y="2136"/>
                  </a:cubicBezTo>
                  <a:cubicBezTo>
                    <a:pt x="3120" y="2167"/>
                    <a:pt x="3053" y="2180"/>
                    <a:pt x="2972" y="2180"/>
                  </a:cubicBezTo>
                  <a:cubicBezTo>
                    <a:pt x="2619" y="2180"/>
                    <a:pt x="2005" y="1919"/>
                    <a:pt x="1435" y="1702"/>
                  </a:cubicBezTo>
                  <a:cubicBezTo>
                    <a:pt x="1168" y="2002"/>
                    <a:pt x="935" y="2302"/>
                    <a:pt x="735" y="2669"/>
                  </a:cubicBezTo>
                  <a:cubicBezTo>
                    <a:pt x="1202" y="3236"/>
                    <a:pt x="1769" y="3870"/>
                    <a:pt x="1669" y="4170"/>
                  </a:cubicBezTo>
                  <a:cubicBezTo>
                    <a:pt x="1602" y="4471"/>
                    <a:pt x="768" y="4637"/>
                    <a:pt x="34" y="4837"/>
                  </a:cubicBezTo>
                  <a:cubicBezTo>
                    <a:pt x="1" y="5038"/>
                    <a:pt x="1" y="5238"/>
                    <a:pt x="1" y="5438"/>
                  </a:cubicBezTo>
                  <a:cubicBezTo>
                    <a:pt x="1" y="5638"/>
                    <a:pt x="1" y="5838"/>
                    <a:pt x="34" y="6038"/>
                  </a:cubicBezTo>
                  <a:cubicBezTo>
                    <a:pt x="768" y="6238"/>
                    <a:pt x="1602" y="6439"/>
                    <a:pt x="1669" y="6705"/>
                  </a:cubicBezTo>
                  <a:cubicBezTo>
                    <a:pt x="1769" y="7006"/>
                    <a:pt x="1202" y="7639"/>
                    <a:pt x="735" y="8240"/>
                  </a:cubicBezTo>
                  <a:cubicBezTo>
                    <a:pt x="935" y="8573"/>
                    <a:pt x="1168" y="8907"/>
                    <a:pt x="1435" y="9174"/>
                  </a:cubicBezTo>
                  <a:cubicBezTo>
                    <a:pt x="1986" y="8964"/>
                    <a:pt x="2579" y="8713"/>
                    <a:pt x="2937" y="8713"/>
                  </a:cubicBezTo>
                  <a:cubicBezTo>
                    <a:pt x="3033" y="8713"/>
                    <a:pt x="3113" y="8731"/>
                    <a:pt x="3170" y="8774"/>
                  </a:cubicBezTo>
                  <a:cubicBezTo>
                    <a:pt x="3403" y="8940"/>
                    <a:pt x="3337" y="9774"/>
                    <a:pt x="3303" y="10542"/>
                  </a:cubicBezTo>
                  <a:cubicBezTo>
                    <a:pt x="3637" y="10708"/>
                    <a:pt x="4037" y="10808"/>
                    <a:pt x="4404" y="10908"/>
                  </a:cubicBezTo>
                  <a:cubicBezTo>
                    <a:pt x="4838" y="10275"/>
                    <a:pt x="5238" y="9541"/>
                    <a:pt x="5571" y="9541"/>
                  </a:cubicBezTo>
                  <a:cubicBezTo>
                    <a:pt x="5905" y="9541"/>
                    <a:pt x="6339" y="10275"/>
                    <a:pt x="6739" y="10908"/>
                  </a:cubicBezTo>
                  <a:cubicBezTo>
                    <a:pt x="7139" y="10808"/>
                    <a:pt x="7506" y="10708"/>
                    <a:pt x="7840" y="10542"/>
                  </a:cubicBezTo>
                  <a:cubicBezTo>
                    <a:pt x="7806" y="9774"/>
                    <a:pt x="7740" y="8940"/>
                    <a:pt x="7973" y="8774"/>
                  </a:cubicBezTo>
                  <a:cubicBezTo>
                    <a:pt x="8030" y="8731"/>
                    <a:pt x="8110" y="8713"/>
                    <a:pt x="8206" y="8713"/>
                  </a:cubicBezTo>
                  <a:cubicBezTo>
                    <a:pt x="8564" y="8713"/>
                    <a:pt x="9156" y="8964"/>
                    <a:pt x="9708" y="9174"/>
                  </a:cubicBezTo>
                  <a:cubicBezTo>
                    <a:pt x="9975" y="8874"/>
                    <a:pt x="10208" y="8573"/>
                    <a:pt x="10408" y="8240"/>
                  </a:cubicBezTo>
                  <a:cubicBezTo>
                    <a:pt x="9941" y="7639"/>
                    <a:pt x="9374" y="7006"/>
                    <a:pt x="9474" y="6705"/>
                  </a:cubicBezTo>
                  <a:cubicBezTo>
                    <a:pt x="9541" y="6439"/>
                    <a:pt x="10375" y="6238"/>
                    <a:pt x="11109" y="6038"/>
                  </a:cubicBezTo>
                  <a:cubicBezTo>
                    <a:pt x="11142" y="5838"/>
                    <a:pt x="11142" y="5638"/>
                    <a:pt x="11142" y="5438"/>
                  </a:cubicBezTo>
                  <a:cubicBezTo>
                    <a:pt x="11142" y="5238"/>
                    <a:pt x="11142" y="5038"/>
                    <a:pt x="11109" y="4837"/>
                  </a:cubicBezTo>
                  <a:cubicBezTo>
                    <a:pt x="10375" y="4637"/>
                    <a:pt x="9541" y="4471"/>
                    <a:pt x="9474" y="4170"/>
                  </a:cubicBezTo>
                  <a:cubicBezTo>
                    <a:pt x="9374" y="3870"/>
                    <a:pt x="9908" y="3236"/>
                    <a:pt x="10408" y="2669"/>
                  </a:cubicBezTo>
                  <a:cubicBezTo>
                    <a:pt x="10208" y="2302"/>
                    <a:pt x="9975" y="2002"/>
                    <a:pt x="9708" y="1702"/>
                  </a:cubicBezTo>
                  <a:cubicBezTo>
                    <a:pt x="9138" y="1919"/>
                    <a:pt x="8502" y="2180"/>
                    <a:pt x="8158" y="2180"/>
                  </a:cubicBezTo>
                  <a:cubicBezTo>
                    <a:pt x="8080" y="2180"/>
                    <a:pt x="8017" y="2167"/>
                    <a:pt x="7973" y="2136"/>
                  </a:cubicBezTo>
                  <a:cubicBezTo>
                    <a:pt x="7740" y="1935"/>
                    <a:pt x="7806" y="1101"/>
                    <a:pt x="7840" y="368"/>
                  </a:cubicBezTo>
                  <a:cubicBezTo>
                    <a:pt x="7506" y="201"/>
                    <a:pt x="7106" y="67"/>
                    <a:pt x="6739" y="1"/>
                  </a:cubicBezTo>
                  <a:cubicBezTo>
                    <a:pt x="6305" y="634"/>
                    <a:pt x="5905" y="1335"/>
                    <a:pt x="5571" y="1335"/>
                  </a:cubicBezTo>
                  <a:cubicBezTo>
                    <a:pt x="5238" y="1335"/>
                    <a:pt x="4804" y="634"/>
                    <a:pt x="4404" y="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dirty="0">
                <a:ln>
                  <a:noFill/>
                </a:ln>
                <a:solidFill>
                  <a:schemeClr val="tx1">
                    <a:lumMod val="65000"/>
                    <a:lumOff val="35000"/>
                  </a:schemeClr>
                </a:solidFill>
                <a:effectLst/>
                <a:uLnTx/>
                <a:uFillTx/>
                <a:latin typeface="思源黑体 CN Light" panose="020B0300000000000000" pitchFamily="34" charset="-122"/>
                <a:ea typeface="+mn-ea"/>
                <a:cs typeface="汉仪正圆-45W" panose="00020600040101010101" charset="-122"/>
                <a:sym typeface="汉仪正圆-45W" panose="00020600040101010101" charset="-122"/>
              </a:endParaRPr>
            </a:p>
          </p:txBody>
        </p:sp>
        <p:sp>
          <p:nvSpPr>
            <p:cNvPr id="1048906" name="Google Shape;329;p35"/>
            <p:cNvSpPr/>
            <p:nvPr/>
          </p:nvSpPr>
          <p:spPr>
            <a:xfrm>
              <a:off x="6660741" y="2393811"/>
              <a:ext cx="250056" cy="243378"/>
            </a:xfrm>
            <a:custGeom>
              <a:avLst/>
              <a:gdLst/>
              <a:ahLst/>
              <a:cxnLst/>
              <a:rect l="l" t="t" r="r" b="b"/>
              <a:pathLst>
                <a:path w="6239" h="6072" extrusionOk="0">
                  <a:moveTo>
                    <a:pt x="3103" y="1502"/>
                  </a:moveTo>
                  <a:cubicBezTo>
                    <a:pt x="3970" y="1502"/>
                    <a:pt x="4637" y="2202"/>
                    <a:pt x="4637" y="3036"/>
                  </a:cubicBezTo>
                  <a:cubicBezTo>
                    <a:pt x="4637" y="3903"/>
                    <a:pt x="3970" y="4571"/>
                    <a:pt x="3103" y="4571"/>
                  </a:cubicBezTo>
                  <a:cubicBezTo>
                    <a:pt x="2269" y="4571"/>
                    <a:pt x="1568" y="3903"/>
                    <a:pt x="1568" y="3036"/>
                  </a:cubicBezTo>
                  <a:cubicBezTo>
                    <a:pt x="1568" y="2202"/>
                    <a:pt x="2269" y="1502"/>
                    <a:pt x="3103" y="1502"/>
                  </a:cubicBezTo>
                  <a:close/>
                  <a:moveTo>
                    <a:pt x="2469" y="1"/>
                  </a:moveTo>
                  <a:cubicBezTo>
                    <a:pt x="2235" y="34"/>
                    <a:pt x="2035" y="101"/>
                    <a:pt x="1835" y="201"/>
                  </a:cubicBezTo>
                  <a:cubicBezTo>
                    <a:pt x="1868" y="634"/>
                    <a:pt x="1902" y="1101"/>
                    <a:pt x="1768" y="1202"/>
                  </a:cubicBezTo>
                  <a:cubicBezTo>
                    <a:pt x="1743" y="1220"/>
                    <a:pt x="1707" y="1229"/>
                    <a:pt x="1663" y="1229"/>
                  </a:cubicBezTo>
                  <a:cubicBezTo>
                    <a:pt x="1473" y="1229"/>
                    <a:pt x="1126" y="1076"/>
                    <a:pt x="801" y="968"/>
                  </a:cubicBezTo>
                  <a:cubicBezTo>
                    <a:pt x="668" y="1135"/>
                    <a:pt x="534" y="1302"/>
                    <a:pt x="401" y="1502"/>
                  </a:cubicBezTo>
                  <a:cubicBezTo>
                    <a:pt x="668" y="1835"/>
                    <a:pt x="1001" y="2169"/>
                    <a:pt x="934" y="2336"/>
                  </a:cubicBezTo>
                  <a:cubicBezTo>
                    <a:pt x="901" y="2502"/>
                    <a:pt x="434" y="2603"/>
                    <a:pt x="0" y="2703"/>
                  </a:cubicBezTo>
                  <a:cubicBezTo>
                    <a:pt x="0" y="2803"/>
                    <a:pt x="0" y="2936"/>
                    <a:pt x="0" y="3036"/>
                  </a:cubicBezTo>
                  <a:cubicBezTo>
                    <a:pt x="0" y="3170"/>
                    <a:pt x="0" y="3270"/>
                    <a:pt x="0" y="3370"/>
                  </a:cubicBezTo>
                  <a:cubicBezTo>
                    <a:pt x="434" y="3503"/>
                    <a:pt x="868" y="3603"/>
                    <a:pt x="934" y="3737"/>
                  </a:cubicBezTo>
                  <a:cubicBezTo>
                    <a:pt x="1001" y="3937"/>
                    <a:pt x="668" y="4270"/>
                    <a:pt x="401" y="4604"/>
                  </a:cubicBezTo>
                  <a:cubicBezTo>
                    <a:pt x="534" y="4804"/>
                    <a:pt x="668" y="4971"/>
                    <a:pt x="801" y="5138"/>
                  </a:cubicBezTo>
                  <a:cubicBezTo>
                    <a:pt x="1117" y="5006"/>
                    <a:pt x="1455" y="4874"/>
                    <a:pt x="1648" y="4874"/>
                  </a:cubicBezTo>
                  <a:cubicBezTo>
                    <a:pt x="1699" y="4874"/>
                    <a:pt x="1740" y="4883"/>
                    <a:pt x="1768" y="4904"/>
                  </a:cubicBezTo>
                  <a:cubicBezTo>
                    <a:pt x="1902" y="5004"/>
                    <a:pt x="1868" y="5471"/>
                    <a:pt x="1835" y="5872"/>
                  </a:cubicBezTo>
                  <a:cubicBezTo>
                    <a:pt x="2035" y="5972"/>
                    <a:pt x="2235" y="6038"/>
                    <a:pt x="2469" y="6072"/>
                  </a:cubicBezTo>
                  <a:cubicBezTo>
                    <a:pt x="2702" y="5738"/>
                    <a:pt x="2936" y="5338"/>
                    <a:pt x="3103" y="5338"/>
                  </a:cubicBezTo>
                  <a:cubicBezTo>
                    <a:pt x="3269" y="5338"/>
                    <a:pt x="3536" y="5738"/>
                    <a:pt x="3770" y="6072"/>
                  </a:cubicBezTo>
                  <a:cubicBezTo>
                    <a:pt x="3970" y="6038"/>
                    <a:pt x="4170" y="5972"/>
                    <a:pt x="4370" y="5872"/>
                  </a:cubicBezTo>
                  <a:cubicBezTo>
                    <a:pt x="4370" y="5471"/>
                    <a:pt x="4303" y="5004"/>
                    <a:pt x="4437" y="4904"/>
                  </a:cubicBezTo>
                  <a:cubicBezTo>
                    <a:pt x="4472" y="4883"/>
                    <a:pt x="4518" y="4874"/>
                    <a:pt x="4574" y="4874"/>
                  </a:cubicBezTo>
                  <a:cubicBezTo>
                    <a:pt x="4782" y="4874"/>
                    <a:pt x="5114" y="5006"/>
                    <a:pt x="5404" y="5138"/>
                  </a:cubicBezTo>
                  <a:cubicBezTo>
                    <a:pt x="5571" y="4971"/>
                    <a:pt x="5704" y="4804"/>
                    <a:pt x="5805" y="4604"/>
                  </a:cubicBezTo>
                  <a:cubicBezTo>
                    <a:pt x="5538" y="4270"/>
                    <a:pt x="5237" y="3937"/>
                    <a:pt x="5271" y="3737"/>
                  </a:cubicBezTo>
                  <a:cubicBezTo>
                    <a:pt x="5338" y="3603"/>
                    <a:pt x="5805" y="3503"/>
                    <a:pt x="6205" y="3370"/>
                  </a:cubicBezTo>
                  <a:cubicBezTo>
                    <a:pt x="6205" y="3270"/>
                    <a:pt x="6238" y="3170"/>
                    <a:pt x="6238" y="3036"/>
                  </a:cubicBezTo>
                  <a:cubicBezTo>
                    <a:pt x="6238" y="2936"/>
                    <a:pt x="6205" y="2836"/>
                    <a:pt x="6205" y="2703"/>
                  </a:cubicBezTo>
                  <a:cubicBezTo>
                    <a:pt x="5805" y="2603"/>
                    <a:pt x="5338" y="2502"/>
                    <a:pt x="5271" y="2336"/>
                  </a:cubicBezTo>
                  <a:cubicBezTo>
                    <a:pt x="5237" y="2169"/>
                    <a:pt x="5538" y="1835"/>
                    <a:pt x="5805" y="1502"/>
                  </a:cubicBezTo>
                  <a:cubicBezTo>
                    <a:pt x="5704" y="1302"/>
                    <a:pt x="5571" y="1135"/>
                    <a:pt x="5404" y="968"/>
                  </a:cubicBezTo>
                  <a:cubicBezTo>
                    <a:pt x="5106" y="1076"/>
                    <a:pt x="4765" y="1229"/>
                    <a:pt x="4557" y="1229"/>
                  </a:cubicBezTo>
                  <a:cubicBezTo>
                    <a:pt x="4509" y="1229"/>
                    <a:pt x="4468" y="1220"/>
                    <a:pt x="4437" y="1202"/>
                  </a:cubicBezTo>
                  <a:cubicBezTo>
                    <a:pt x="4303" y="1101"/>
                    <a:pt x="4370" y="634"/>
                    <a:pt x="4370" y="201"/>
                  </a:cubicBezTo>
                  <a:cubicBezTo>
                    <a:pt x="4170" y="101"/>
                    <a:pt x="3970" y="34"/>
                    <a:pt x="3770" y="1"/>
                  </a:cubicBezTo>
                  <a:cubicBezTo>
                    <a:pt x="3536" y="334"/>
                    <a:pt x="3269" y="768"/>
                    <a:pt x="3103" y="768"/>
                  </a:cubicBezTo>
                  <a:cubicBezTo>
                    <a:pt x="2936" y="768"/>
                    <a:pt x="2702" y="334"/>
                    <a:pt x="2469" y="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dirty="0">
                <a:ln>
                  <a:noFill/>
                </a:ln>
                <a:solidFill>
                  <a:schemeClr val="tx1">
                    <a:lumMod val="65000"/>
                    <a:lumOff val="35000"/>
                  </a:schemeClr>
                </a:solidFill>
                <a:effectLst/>
                <a:uLnTx/>
                <a:uFillTx/>
                <a:latin typeface="思源黑体 CN Light" panose="020B0300000000000000" pitchFamily="34" charset="-122"/>
                <a:ea typeface="+mn-ea"/>
                <a:cs typeface="汉仪正圆-45W" panose="00020600040101010101" charset="-122"/>
                <a:sym typeface="汉仪正圆-45W" panose="00020600040101010101" charset="-122"/>
              </a:endParaRPr>
            </a:p>
          </p:txBody>
        </p:sp>
      </p:grpSp>
      <p:sp>
        <p:nvSpPr>
          <p:cNvPr id="1048907" name="文本框 39"/>
          <p:cNvSpPr txBox="1"/>
          <p:nvPr/>
        </p:nvSpPr>
        <p:spPr>
          <a:xfrm>
            <a:off x="2721051" y="1468979"/>
            <a:ext cx="2726438" cy="400110"/>
          </a:xfrm>
          <a:prstGeom prst="rect">
            <a:avLst/>
          </a:prstGeom>
          <a:noFill/>
        </p:spPr>
        <p:txBody>
          <a:bodyPr wrap="square" rtlCol="0">
            <a:spAutoFit/>
          </a:bodyPr>
          <a:lstStyle/>
          <a:p>
            <a:pPr algn="l"/>
            <a:r>
              <a:rPr lang="en-US" altLang="zh-CN" sz="2000" dirty="0">
                <a:solidFill>
                  <a:schemeClr val="accent1"/>
                </a:solidFill>
                <a:latin typeface="思源黑体 CN Bold" panose="020B0800000000000000" pitchFamily="34" charset="-122"/>
                <a:ea typeface="思源黑体 CN Bold" panose="020B0800000000000000" pitchFamily="34" charset="-122"/>
                <a:cs typeface="汉仪正圆-45W" panose="00020600040101010101" charset="-122"/>
                <a:sym typeface="汉仪正圆-45W" panose="00020600040101010101" charset="-122"/>
              </a:rPr>
              <a:t>Assumption</a:t>
            </a:r>
            <a:endParaRPr lang="zh-CN" altLang="en-US" sz="2000" dirty="0">
              <a:solidFill>
                <a:schemeClr val="accent1"/>
              </a:solidFill>
              <a:latin typeface="思源黑体 CN Bold" panose="020B0800000000000000" pitchFamily="34" charset="-122"/>
              <a:ea typeface="思源黑体 CN Bold" panose="020B0800000000000000" pitchFamily="34" charset="-122"/>
              <a:cs typeface="汉仪正圆-45W" panose="00020600040101010101" charset="-122"/>
              <a:sym typeface="汉仪正圆-45W" panose="00020600040101010101" charset="-122"/>
            </a:endParaRPr>
          </a:p>
        </p:txBody>
      </p:sp>
      <p:sp>
        <p:nvSpPr>
          <p:cNvPr id="1048908" name="文本框 40"/>
          <p:cNvSpPr txBox="1"/>
          <p:nvPr/>
        </p:nvSpPr>
        <p:spPr>
          <a:xfrm>
            <a:off x="2693670" y="1818240"/>
            <a:ext cx="6281420" cy="1137747"/>
          </a:xfrm>
          <a:prstGeom prst="rect">
            <a:avLst/>
          </a:prstGeom>
          <a:noFill/>
        </p:spPr>
        <p:txBody>
          <a:bodyPr wrap="square" rtlCol="0">
            <a:spAutoFit/>
          </a:bodyPr>
          <a:lstStyle/>
          <a:p>
            <a:pPr>
              <a:lnSpc>
                <a:spcPct val="114000"/>
              </a:lnSpc>
              <a:spcAft>
                <a:spcPts val="1000"/>
              </a:spcAft>
            </a:pPr>
            <a:r>
              <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rPr>
              <a:t>Taking the improvements of these state-of-the-art models</a:t>
            </a:r>
            <a:endPar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p>
            <a:pPr>
              <a:lnSpc>
                <a:spcPct val="114000"/>
              </a:lnSpc>
              <a:spcAft>
                <a:spcPts val="1000"/>
              </a:spcAft>
            </a:pPr>
            <a:r>
              <a:rPr lang="en-US" altLang="zh-CN" sz="1400" dirty="0">
                <a:latin typeface="思源黑体 CN Bold" panose="020B0800000000000000" pitchFamily="34" charset="-122"/>
                <a:ea typeface="思源黑体 CN Bold" panose="020B0800000000000000" pitchFamily="34" charset="-122"/>
                <a:cs typeface="Times New Roman" panose="02020603050405020304" pitchFamily="18" charset="0"/>
              </a:rPr>
              <a:t>T</a:t>
            </a:r>
            <a:r>
              <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rPr>
              <a:t>he loss function applied to </a:t>
            </a:r>
            <a:r>
              <a:rPr lang="en-US" altLang="zh-CN" sz="1400" dirty="0" err="1">
                <a:effectLst/>
                <a:latin typeface="思源黑体 CN Bold" panose="020B0800000000000000" pitchFamily="34" charset="-122"/>
                <a:ea typeface="思源黑体 CN Bold" panose="020B0800000000000000" pitchFamily="34" charset="-122"/>
                <a:cs typeface="Times New Roman" panose="02020603050405020304" pitchFamily="18" charset="0"/>
              </a:rPr>
              <a:t>CycleGAN</a:t>
            </a:r>
            <a:r>
              <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rPr>
              <a:t> can improve performance.</a:t>
            </a:r>
            <a:endPar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p>
            <a:pPr>
              <a:lnSpc>
                <a:spcPct val="114000"/>
              </a:lnSpc>
              <a:spcAft>
                <a:spcPts val="1000"/>
              </a:spcAft>
            </a:pP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048909" name="文本框 24"/>
          <p:cNvSpPr txBox="1"/>
          <p:nvPr/>
        </p:nvSpPr>
        <p:spPr>
          <a:xfrm>
            <a:off x="4000215" y="3006576"/>
            <a:ext cx="2726438" cy="400110"/>
          </a:xfrm>
          <a:prstGeom prst="rect">
            <a:avLst/>
          </a:prstGeom>
          <a:noFill/>
        </p:spPr>
        <p:txBody>
          <a:bodyPr wrap="square" rtlCol="0">
            <a:spAutoFit/>
          </a:bodyPr>
          <a:lstStyle/>
          <a:p>
            <a:pPr algn="l"/>
            <a:r>
              <a:rPr lang="en-US" altLang="zh-CN" sz="2000" dirty="0">
                <a:solidFill>
                  <a:schemeClr val="accent2"/>
                </a:solidFill>
                <a:latin typeface="思源黑体 CN Bold" panose="020B0800000000000000" pitchFamily="34" charset="-122"/>
                <a:ea typeface="思源黑体 CN Bold" panose="020B0800000000000000" pitchFamily="34" charset="-122"/>
                <a:cs typeface="汉仪正圆-45W" panose="00020600040101010101" charset="-122"/>
                <a:sym typeface="汉仪正圆-45W" panose="00020600040101010101" charset="-122"/>
              </a:rPr>
              <a:t>Aim</a:t>
            </a:r>
            <a:endParaRPr lang="zh-CN" altLang="en-US" sz="2000" dirty="0">
              <a:solidFill>
                <a:schemeClr val="accent2"/>
              </a:solidFill>
              <a:latin typeface="思源黑体 CN Bold" panose="020B0800000000000000" pitchFamily="34" charset="-122"/>
              <a:ea typeface="思源黑体 CN Bold" panose="020B0800000000000000" pitchFamily="34" charset="-122"/>
              <a:cs typeface="汉仪正圆-45W" panose="00020600040101010101" charset="-122"/>
              <a:sym typeface="汉仪正圆-45W" panose="00020600040101010101" charset="-122"/>
            </a:endParaRPr>
          </a:p>
        </p:txBody>
      </p:sp>
      <p:sp>
        <p:nvSpPr>
          <p:cNvPr id="1048910" name="文本框 25"/>
          <p:cNvSpPr txBox="1"/>
          <p:nvPr/>
        </p:nvSpPr>
        <p:spPr>
          <a:xfrm>
            <a:off x="4000215" y="3287226"/>
            <a:ext cx="6281420" cy="1662443"/>
          </a:xfrm>
          <a:prstGeom prst="rect">
            <a:avLst/>
          </a:prstGeom>
          <a:noFill/>
        </p:spPr>
        <p:txBody>
          <a:bodyPr wrap="square" rtlCol="0">
            <a:spAutoFit/>
          </a:bodyPr>
          <a:lstStyle/>
          <a:p>
            <a:pPr algn="l" fontAlgn="auto">
              <a:lnSpc>
                <a:spcPts val="2500"/>
              </a:lnSpc>
            </a:pPr>
            <a:r>
              <a:rPr lang="en-US" altLang="zh-CN" sz="1400" dirty="0">
                <a:latin typeface="思源黑体 CN Bold" panose="020B0800000000000000" pitchFamily="34" charset="-122"/>
                <a:ea typeface="思源黑体 CN Bold" panose="020B0800000000000000" pitchFamily="34" charset="-122"/>
                <a:cs typeface="Times New Roman" panose="02020603050405020304" pitchFamily="18" charset="0"/>
              </a:rPr>
              <a:t>1. T</a:t>
            </a:r>
            <a:r>
              <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rPr>
              <a:t>o explore to get the best loss function to replace the </a:t>
            </a:r>
            <a:r>
              <a:rPr lang="en-US" altLang="zh-CN" sz="1400" dirty="0" err="1">
                <a:effectLst/>
                <a:latin typeface="思源黑体 CN Bold" panose="020B0800000000000000" pitchFamily="34" charset="-122"/>
                <a:ea typeface="思源黑体 CN Bold" panose="020B0800000000000000" pitchFamily="34" charset="-122"/>
                <a:cs typeface="Times New Roman" panose="02020603050405020304" pitchFamily="18" charset="0"/>
              </a:rPr>
              <a:t>CycleGAN</a:t>
            </a:r>
            <a:r>
              <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rPr>
              <a:t> original one with it</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ts val="2500"/>
              </a:lnSpc>
            </a:pPr>
            <a:r>
              <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rPr>
              <a:t>2. Select </a:t>
            </a:r>
            <a:r>
              <a:rPr lang="en-US" altLang="zh-CN" sz="1400" i="1" u="sng" dirty="0">
                <a:effectLst/>
                <a:latin typeface="思源黑体 CN Bold" panose="020B0800000000000000" pitchFamily="34" charset="-122"/>
                <a:ea typeface="思源黑体 CN Bold" panose="020B0800000000000000" pitchFamily="34" charset="-122"/>
                <a:cs typeface="Times New Roman" panose="02020603050405020304" pitchFamily="18" charset="0"/>
              </a:rPr>
              <a:t>WGAN</a:t>
            </a:r>
            <a:r>
              <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rPr>
              <a:t>, </a:t>
            </a:r>
            <a:r>
              <a:rPr lang="en-US" altLang="zh-CN" sz="1400" i="1" u="sng" dirty="0">
                <a:effectLst/>
                <a:latin typeface="思源黑体 CN Bold" panose="020B0800000000000000" pitchFamily="34" charset="-122"/>
                <a:ea typeface="思源黑体 CN Bold" panose="020B0800000000000000" pitchFamily="34" charset="-122"/>
                <a:cs typeface="Times New Roman" panose="02020603050405020304" pitchFamily="18" charset="0"/>
              </a:rPr>
              <a:t>WGAN_GP</a:t>
            </a:r>
            <a:r>
              <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rPr>
              <a:t>, </a:t>
            </a:r>
            <a:r>
              <a:rPr lang="en-US" altLang="zh-CN" sz="1400" i="1" u="sng" dirty="0">
                <a:effectLst/>
                <a:latin typeface="思源黑体 CN Bold" panose="020B0800000000000000" pitchFamily="34" charset="-122"/>
                <a:ea typeface="思源黑体 CN Bold" panose="020B0800000000000000" pitchFamily="34" charset="-122"/>
                <a:cs typeface="Times New Roman" panose="02020603050405020304" pitchFamily="18" charset="0"/>
              </a:rPr>
              <a:t>LSGAN</a:t>
            </a:r>
            <a:r>
              <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rPr>
              <a:t> and </a:t>
            </a:r>
            <a:r>
              <a:rPr lang="en-US" altLang="zh-CN" sz="1400" i="1" u="sng" dirty="0">
                <a:effectLst/>
                <a:latin typeface="思源黑体 CN Bold" panose="020B0800000000000000" pitchFamily="34" charset="-122"/>
                <a:ea typeface="思源黑体 CN Bold" panose="020B0800000000000000" pitchFamily="34" charset="-122"/>
                <a:cs typeface="Times New Roman" panose="02020603050405020304" pitchFamily="18" charset="0"/>
              </a:rPr>
              <a:t>DCGAN</a:t>
            </a:r>
            <a:r>
              <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rPr>
              <a:t> by comparing Inception(IS) and </a:t>
            </a:r>
            <a:r>
              <a:rPr lang="en-US" altLang="zh-CN" sz="1400" dirty="0" err="1">
                <a:effectLst/>
                <a:latin typeface="思源黑体 CN Bold" panose="020B0800000000000000" pitchFamily="34" charset="-122"/>
                <a:ea typeface="思源黑体 CN Bold" panose="020B0800000000000000" pitchFamily="34" charset="-122"/>
                <a:cs typeface="Times New Roman" panose="02020603050405020304" pitchFamily="18" charset="0"/>
              </a:rPr>
              <a:t>Frechet</a:t>
            </a:r>
            <a:r>
              <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rPr>
              <a:t> Inception Distance score(FID)</a:t>
            </a:r>
            <a:endPar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p>
            <a:pPr algn="l" fontAlgn="auto">
              <a:lnSpc>
                <a:spcPts val="2500"/>
              </a:lnSpc>
            </a:pPr>
            <a:endPar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911" name="文本框 26"/>
          <p:cNvSpPr txBox="1"/>
          <p:nvPr/>
        </p:nvSpPr>
        <p:spPr>
          <a:xfrm>
            <a:off x="2720975" y="4693885"/>
            <a:ext cx="2726438" cy="400110"/>
          </a:xfrm>
          <a:prstGeom prst="rect">
            <a:avLst/>
          </a:prstGeom>
          <a:noFill/>
        </p:spPr>
        <p:txBody>
          <a:bodyPr wrap="square" rtlCol="0">
            <a:spAutoFit/>
          </a:bodyPr>
          <a:lstStyle/>
          <a:p>
            <a:pPr algn="l"/>
            <a:r>
              <a:rPr lang="en-US" altLang="zh-CN" sz="2000" dirty="0">
                <a:solidFill>
                  <a:schemeClr val="accent1"/>
                </a:solidFill>
                <a:latin typeface="思源黑体 CN Bold" panose="020B0800000000000000" pitchFamily="34" charset="-122"/>
                <a:ea typeface="思源黑体 CN Bold" panose="020B0800000000000000" pitchFamily="34" charset="-122"/>
                <a:cs typeface="汉仪正圆-45W" panose="00020600040101010101" charset="-122"/>
                <a:sym typeface="汉仪正圆-45W" panose="00020600040101010101" charset="-122"/>
              </a:rPr>
              <a:t>Parameters set</a:t>
            </a:r>
            <a:endParaRPr lang="zh-CN" altLang="en-US" sz="2000" dirty="0">
              <a:solidFill>
                <a:schemeClr val="accent1"/>
              </a:solidFill>
              <a:latin typeface="思源黑体 CN Bold" panose="020B0800000000000000" pitchFamily="34" charset="-122"/>
              <a:ea typeface="思源黑体 CN Bold" panose="020B0800000000000000" pitchFamily="34" charset="-122"/>
              <a:cs typeface="汉仪正圆-45W" panose="00020600040101010101" charset="-122"/>
              <a:sym typeface="汉仪正圆-45W" panose="00020600040101010101" charset="-122"/>
            </a:endParaRPr>
          </a:p>
        </p:txBody>
      </p:sp>
      <p:sp>
        <p:nvSpPr>
          <p:cNvPr id="1048912" name="文本框 27"/>
          <p:cNvSpPr txBox="1"/>
          <p:nvPr/>
        </p:nvSpPr>
        <p:spPr>
          <a:xfrm>
            <a:off x="2715549" y="5042891"/>
            <a:ext cx="8595501" cy="1338828"/>
          </a:xfrm>
          <a:prstGeom prst="rect">
            <a:avLst/>
          </a:prstGeom>
          <a:noFill/>
        </p:spPr>
        <p:txBody>
          <a:bodyPr wrap="square" rtlCol="0">
            <a:spAutoFit/>
          </a:bodyPr>
          <a:lstStyle/>
          <a:p>
            <a:pPr>
              <a:spcAft>
                <a:spcPts val="1000"/>
              </a:spcAft>
            </a:pPr>
            <a:r>
              <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rPr>
              <a:t>epochs=50, critic =5, </a:t>
            </a:r>
            <a:r>
              <a:rPr lang="en-US" altLang="zh-CN" sz="1400" dirty="0" err="1">
                <a:effectLst/>
                <a:latin typeface="思源黑体 CN Bold" panose="020B0800000000000000" pitchFamily="34" charset="-122"/>
                <a:ea typeface="思源黑体 CN Bold" panose="020B0800000000000000" pitchFamily="34" charset="-122"/>
                <a:cs typeface="Times New Roman" panose="02020603050405020304" pitchFamily="18" charset="0"/>
              </a:rPr>
              <a:t>batch_size</a:t>
            </a:r>
            <a:r>
              <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rPr>
              <a:t> = 64, </a:t>
            </a:r>
            <a:r>
              <a:rPr lang="en-US" altLang="zh-CN" sz="1400" dirty="0" err="1">
                <a:effectLst/>
                <a:latin typeface="思源黑体 CN Bold" panose="020B0800000000000000" pitchFamily="34" charset="-122"/>
                <a:ea typeface="思源黑体 CN Bold" panose="020B0800000000000000" pitchFamily="34" charset="-122"/>
                <a:cs typeface="Times New Roman" panose="02020603050405020304" pitchFamily="18" charset="0"/>
              </a:rPr>
              <a:t>lr</a:t>
            </a:r>
            <a:r>
              <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rPr>
              <a:t> = 1e-4,   Input shape: (3, 100), Output shape: (3, 3, 64, 64)</a:t>
            </a:r>
            <a:endPar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p>
            <a:pPr>
              <a:spcAft>
                <a:spcPts val="1000"/>
              </a:spcAft>
            </a:pPr>
            <a:r>
              <a:rPr lang="en-US" altLang="zh-CN" sz="1400" dirty="0" err="1">
                <a:effectLst/>
                <a:latin typeface="思源黑体 CN Bold" panose="020B0800000000000000" pitchFamily="34" charset="-122"/>
                <a:ea typeface="思源黑体 CN Bold" panose="020B0800000000000000" pitchFamily="34" charset="-122"/>
                <a:cs typeface="Times New Roman" panose="02020603050405020304" pitchFamily="18" charset="0"/>
              </a:rPr>
              <a:t>opt_D</a:t>
            </a:r>
            <a:r>
              <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rPr>
              <a:t>/G = </a:t>
            </a:r>
            <a:r>
              <a:rPr lang="en-US" altLang="zh-CN" sz="1400" dirty="0" err="1">
                <a:effectLst/>
                <a:latin typeface="思源黑体 CN Bold" panose="020B0800000000000000" pitchFamily="34" charset="-122"/>
                <a:ea typeface="思源黑体 CN Bold" panose="020B0800000000000000" pitchFamily="34" charset="-122"/>
                <a:cs typeface="Times New Roman" panose="02020603050405020304" pitchFamily="18" charset="0"/>
              </a:rPr>
              <a:t>torch.optim.Adam</a:t>
            </a:r>
            <a:r>
              <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rPr>
              <a:t>(D/ </a:t>
            </a:r>
            <a:r>
              <a:rPr lang="en-US" altLang="zh-CN" sz="1400" dirty="0" err="1">
                <a:effectLst/>
                <a:latin typeface="思源黑体 CN Bold" panose="020B0800000000000000" pitchFamily="34" charset="-122"/>
                <a:ea typeface="思源黑体 CN Bold" panose="020B0800000000000000" pitchFamily="34" charset="-122"/>
                <a:cs typeface="Times New Roman" panose="02020603050405020304" pitchFamily="18" charset="0"/>
              </a:rPr>
              <a:t>G.parameters</a:t>
            </a:r>
            <a:r>
              <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rPr>
              <a:t>(), </a:t>
            </a:r>
            <a:r>
              <a:rPr lang="en-US" altLang="zh-CN" sz="1400" dirty="0" err="1">
                <a:effectLst/>
                <a:latin typeface="思源黑体 CN Bold" panose="020B0800000000000000" pitchFamily="34" charset="-122"/>
                <a:ea typeface="思源黑体 CN Bold" panose="020B0800000000000000" pitchFamily="34" charset="-122"/>
                <a:cs typeface="Times New Roman" panose="02020603050405020304" pitchFamily="18" charset="0"/>
              </a:rPr>
              <a:t>lr</a:t>
            </a:r>
            <a:r>
              <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rPr>
              <a:t>=</a:t>
            </a:r>
            <a:r>
              <a:rPr lang="en-US" altLang="zh-CN" sz="1400" dirty="0" err="1">
                <a:effectLst/>
                <a:latin typeface="思源黑体 CN Bold" panose="020B0800000000000000" pitchFamily="34" charset="-122"/>
                <a:ea typeface="思源黑体 CN Bold" panose="020B0800000000000000" pitchFamily="34" charset="-122"/>
                <a:cs typeface="Times New Roman" panose="02020603050405020304" pitchFamily="18" charset="0"/>
              </a:rPr>
              <a:t>lr</a:t>
            </a:r>
            <a:r>
              <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rPr>
              <a:t>, betas=(0.5, 0.999)) </a:t>
            </a:r>
            <a:endPar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p>
            <a:pPr>
              <a:spcAft>
                <a:spcPts val="1000"/>
              </a:spcAft>
            </a:pPr>
            <a:r>
              <a:rPr lang="en-US" altLang="zh-CN" sz="1400" dirty="0">
                <a:solidFill>
                  <a:srgbClr val="FF0000"/>
                </a:solidFill>
                <a:effectLst/>
                <a:latin typeface="思源黑体 CN Bold" panose="020B0800000000000000" pitchFamily="34" charset="-122"/>
                <a:ea typeface="思源黑体 CN Bold" panose="020B0800000000000000" pitchFamily="34" charset="-122"/>
                <a:cs typeface="Times New Roman" panose="02020603050405020304" pitchFamily="18" charset="0"/>
              </a:rPr>
              <a:t>Special for WGAN:	</a:t>
            </a:r>
            <a:r>
              <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rPr>
              <a:t> </a:t>
            </a:r>
            <a:r>
              <a:rPr lang="en-US" altLang="zh-CN" sz="1400" dirty="0" err="1">
                <a:solidFill>
                  <a:srgbClr val="FF0000"/>
                </a:solidFill>
                <a:effectLst/>
                <a:latin typeface="思源黑体 CN Bold" panose="020B0800000000000000" pitchFamily="34" charset="-122"/>
                <a:ea typeface="思源黑体 CN Bold" panose="020B0800000000000000" pitchFamily="34" charset="-122"/>
                <a:cs typeface="Times New Roman" panose="02020603050405020304" pitchFamily="18" charset="0"/>
              </a:rPr>
              <a:t>opt_D</a:t>
            </a:r>
            <a:r>
              <a:rPr lang="en-US" altLang="zh-CN" sz="1400" dirty="0">
                <a:solidFill>
                  <a:srgbClr val="FF0000"/>
                </a:solidFill>
                <a:effectLst/>
                <a:latin typeface="思源黑体 CN Bold" panose="020B0800000000000000" pitchFamily="34" charset="-122"/>
                <a:ea typeface="思源黑体 CN Bold" panose="020B0800000000000000" pitchFamily="34" charset="-122"/>
                <a:cs typeface="Times New Roman" panose="02020603050405020304" pitchFamily="18" charset="0"/>
              </a:rPr>
              <a:t>/G =  </a:t>
            </a:r>
            <a:r>
              <a:rPr lang="en-US" altLang="zh-CN" sz="1400" dirty="0" err="1">
                <a:solidFill>
                  <a:srgbClr val="FF0000"/>
                </a:solidFill>
                <a:effectLst/>
                <a:latin typeface="思源黑体 CN Bold" panose="020B0800000000000000" pitchFamily="34" charset="-122"/>
                <a:ea typeface="思源黑体 CN Bold" panose="020B0800000000000000" pitchFamily="34" charset="-122"/>
                <a:cs typeface="Times New Roman" panose="02020603050405020304" pitchFamily="18" charset="0"/>
              </a:rPr>
              <a:t>torch.optim.RMSprop</a:t>
            </a:r>
            <a:r>
              <a:rPr lang="en-US" altLang="zh-CN" sz="1400" dirty="0">
                <a:solidFill>
                  <a:srgbClr val="FF0000"/>
                </a:solidFill>
                <a:effectLst/>
                <a:latin typeface="思源黑体 CN Bold" panose="020B0800000000000000" pitchFamily="34" charset="-122"/>
                <a:ea typeface="思源黑体 CN Bold" panose="020B0800000000000000" pitchFamily="34" charset="-122"/>
                <a:cs typeface="Times New Roman" panose="02020603050405020304" pitchFamily="18" charset="0"/>
              </a:rPr>
              <a:t>(D/</a:t>
            </a:r>
            <a:r>
              <a:rPr lang="en-US" altLang="zh-CN" sz="1400" dirty="0" err="1">
                <a:solidFill>
                  <a:srgbClr val="FF0000"/>
                </a:solidFill>
                <a:effectLst/>
                <a:latin typeface="思源黑体 CN Bold" panose="020B0800000000000000" pitchFamily="34" charset="-122"/>
                <a:ea typeface="思源黑体 CN Bold" panose="020B0800000000000000" pitchFamily="34" charset="-122"/>
                <a:cs typeface="Times New Roman" panose="02020603050405020304" pitchFamily="18" charset="0"/>
              </a:rPr>
              <a:t>G.parameters</a:t>
            </a:r>
            <a:r>
              <a:rPr lang="en-US" altLang="zh-CN" sz="1400" dirty="0">
                <a:solidFill>
                  <a:srgbClr val="FF0000"/>
                </a:solidFill>
                <a:effectLst/>
                <a:latin typeface="思源黑体 CN Bold" panose="020B0800000000000000" pitchFamily="34" charset="-122"/>
                <a:ea typeface="思源黑体 CN Bold" panose="020B0800000000000000" pitchFamily="34" charset="-122"/>
                <a:cs typeface="Times New Roman" panose="02020603050405020304" pitchFamily="18" charset="0"/>
              </a:rPr>
              <a:t>(), </a:t>
            </a:r>
            <a:r>
              <a:rPr lang="en-US" altLang="zh-CN" sz="1400" dirty="0" err="1">
                <a:solidFill>
                  <a:srgbClr val="FF0000"/>
                </a:solidFill>
                <a:effectLst/>
                <a:latin typeface="思源黑体 CN Bold" panose="020B0800000000000000" pitchFamily="34" charset="-122"/>
                <a:ea typeface="思源黑体 CN Bold" panose="020B0800000000000000" pitchFamily="34" charset="-122"/>
                <a:cs typeface="Times New Roman" panose="02020603050405020304" pitchFamily="18" charset="0"/>
              </a:rPr>
              <a:t>lr</a:t>
            </a:r>
            <a:r>
              <a:rPr lang="en-US" altLang="zh-CN" sz="1400" dirty="0">
                <a:solidFill>
                  <a:srgbClr val="FF0000"/>
                </a:solidFill>
                <a:effectLst/>
                <a:latin typeface="思源黑体 CN Bold" panose="020B0800000000000000" pitchFamily="34" charset="-122"/>
                <a:ea typeface="思源黑体 CN Bold" panose="020B0800000000000000" pitchFamily="34" charset="-122"/>
                <a:cs typeface="Times New Roman" panose="02020603050405020304" pitchFamily="18" charset="0"/>
              </a:rPr>
              <a:t>=</a:t>
            </a:r>
            <a:r>
              <a:rPr lang="en-US" altLang="zh-CN" sz="1400" dirty="0" err="1">
                <a:solidFill>
                  <a:srgbClr val="FF0000"/>
                </a:solidFill>
                <a:effectLst/>
                <a:latin typeface="思源黑体 CN Bold" panose="020B0800000000000000" pitchFamily="34" charset="-122"/>
                <a:ea typeface="思源黑体 CN Bold" panose="020B0800000000000000" pitchFamily="34" charset="-122"/>
                <a:cs typeface="Times New Roman" panose="02020603050405020304" pitchFamily="18" charset="0"/>
              </a:rPr>
              <a:t>lr</a:t>
            </a:r>
            <a:r>
              <a:rPr lang="en-US" altLang="zh-CN" sz="1400" dirty="0">
                <a:solidFill>
                  <a:srgbClr val="FF0000"/>
                </a:solidFill>
                <a:effectLst/>
                <a:latin typeface="思源黑体 CN Bold" panose="020B0800000000000000" pitchFamily="34" charset="-122"/>
                <a:ea typeface="思源黑体 CN Bold" panose="020B0800000000000000" pitchFamily="34" charset="-122"/>
                <a:cs typeface="Times New Roman" panose="02020603050405020304" pitchFamily="18" charset="0"/>
              </a:rPr>
              <a:t>)</a:t>
            </a:r>
            <a:r>
              <a:rPr lang="zh-CN" altLang="en-US" sz="1400" dirty="0">
                <a:solidFill>
                  <a:srgbClr val="FF0000"/>
                </a:solidFill>
                <a:latin typeface="思源黑体 CN Bold" panose="020B0800000000000000" pitchFamily="34" charset="-122"/>
                <a:ea typeface="思源黑体 CN Bold" panose="020B0800000000000000" pitchFamily="34" charset="-122"/>
                <a:cs typeface="Times New Roman" panose="02020603050405020304" pitchFamily="18" charset="0"/>
              </a:rPr>
              <a:t> </a:t>
            </a:r>
            <a:endParaRPr lang="en-US" altLang="zh-CN" sz="1400" dirty="0">
              <a:solidFill>
                <a:srgbClr val="FF0000"/>
              </a:solidFill>
              <a:latin typeface="思源黑体 CN Bold" panose="020B0800000000000000" pitchFamily="34" charset="-122"/>
              <a:ea typeface="思源黑体 CN Bold" panose="020B0800000000000000" pitchFamily="34" charset="-122"/>
              <a:cs typeface="Times New Roman" panose="02020603050405020304" pitchFamily="18" charset="0"/>
            </a:endParaRPr>
          </a:p>
          <a:p>
            <a:pPr>
              <a:spcAft>
                <a:spcPts val="1000"/>
              </a:spcAft>
            </a:pPr>
            <a:r>
              <a:rPr lang="en-US" altLang="zh-CN" sz="1400" dirty="0" err="1">
                <a:solidFill>
                  <a:srgbClr val="FF0000"/>
                </a:solidFill>
                <a:effectLst/>
                <a:latin typeface="思源黑体 CN Bold" panose="020B0800000000000000" pitchFamily="34" charset="-122"/>
                <a:ea typeface="思源黑体 CN Bold" panose="020B0800000000000000" pitchFamily="34" charset="-122"/>
                <a:cs typeface="Times New Roman" panose="02020603050405020304" pitchFamily="18" charset="0"/>
              </a:rPr>
              <a:t>clip_value</a:t>
            </a:r>
            <a:r>
              <a:rPr lang="en-US" altLang="zh-CN" sz="1400" dirty="0">
                <a:solidFill>
                  <a:srgbClr val="FF0000"/>
                </a:solidFill>
                <a:effectLst/>
                <a:latin typeface="思源黑体 CN Bold" panose="020B0800000000000000" pitchFamily="34" charset="-122"/>
                <a:ea typeface="思源黑体 CN Bold" panose="020B0800000000000000" pitchFamily="34" charset="-122"/>
                <a:cs typeface="Times New Roman" panose="02020603050405020304" pitchFamily="18" charset="0"/>
              </a:rPr>
              <a:t> = 0.01</a:t>
            </a:r>
            <a:endParaRPr lang="en-US" altLang="zh-CN" sz="1400"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p:txBody>
      </p:sp>
      <p:sp>
        <p:nvSpPr>
          <p:cNvPr id="1048913" name="文本框1"/>
          <p:cNvSpPr txBox="1"/>
          <p:nvPr>
            <p:custDataLst>
              <p:tags r:id="rId2"/>
            </p:custDataLst>
          </p:nvPr>
        </p:nvSpPr>
        <p:spPr>
          <a:xfrm>
            <a:off x="4576868" y="369508"/>
            <a:ext cx="3038269" cy="461665"/>
          </a:xfrm>
          <a:prstGeom prst="rect">
            <a:avLst/>
          </a:prstGeom>
          <a:noFill/>
        </p:spPr>
        <p:txBody>
          <a:bodyPr wrap="none" rtlCol="0">
            <a:spAutoFit/>
          </a:bodyPr>
          <a:lstStyle/>
          <a:p>
            <a:pPr algn="ctr"/>
            <a:r>
              <a:rPr lang="en-US" altLang="zh-CN" sz="2400" dirty="0">
                <a:solidFill>
                  <a:schemeClr val="tx1">
                    <a:lumMod val="65000"/>
                    <a:lumOff val="35000"/>
                  </a:schemeClr>
                </a:solidFill>
                <a:latin typeface="思源黑体 CN Bold" panose="020B0800000000000000" pitchFamily="34" charset="-122"/>
                <a:ea typeface="思源黑体 CN Bold" panose="020B0800000000000000" pitchFamily="34" charset="-122"/>
              </a:rPr>
              <a:t>Experiment Design</a:t>
            </a:r>
            <a:endParaRPr lang="zh-CN" altLang="en-US" sz="24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cxnSp>
        <p:nvCxnSpPr>
          <p:cNvPr id="3145755" name="直接连接符 29"/>
          <p:cNvCxnSpPr/>
          <p:nvPr/>
        </p:nvCxnSpPr>
        <p:spPr>
          <a:xfrm rot="16200000" flipV="1">
            <a:off x="6097813" y="-87651"/>
            <a:ext cx="0" cy="1837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914" name="矩形: 圆角 30"/>
          <p:cNvSpPr/>
          <p:nvPr/>
        </p:nvSpPr>
        <p:spPr>
          <a:xfrm rot="10800000" flipV="1">
            <a:off x="5833660" y="785453"/>
            <a:ext cx="528305"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4" name="图片 15" descr="图片包含 室内, 汽车, 食物, 雪  描述已自动生成"/>
          <p:cNvPicPr>
            <a:picLocks noChangeAspect="1"/>
          </p:cNvPicPr>
          <p:nvPr/>
        </p:nvPicPr>
        <p:blipFill rotWithShape="1">
          <a:blip r:embed="rId1" cstate="screen"/>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606" name="任意多边形: 形状 21"/>
          <p:cNvSpPr/>
          <p:nvPr/>
        </p:nvSpPr>
        <p:spPr>
          <a:xfrm>
            <a:off x="8364538" y="0"/>
            <a:ext cx="3827462" cy="3584680"/>
          </a:xfrm>
          <a:custGeom>
            <a:avLst/>
            <a:gdLst>
              <a:gd name="connsiteX0" fmla="*/ 74558 w 3827462"/>
              <a:gd name="connsiteY0" fmla="*/ 0 h 3584680"/>
              <a:gd name="connsiteX1" fmla="*/ 1620617 w 3827462"/>
              <a:gd name="connsiteY1" fmla="*/ 0 h 3584680"/>
              <a:gd name="connsiteX2" fmla="*/ 1582877 w 3827462"/>
              <a:gd name="connsiteY2" fmla="*/ 78343 h 3584680"/>
              <a:gd name="connsiteX3" fmla="*/ 1467550 w 3827462"/>
              <a:gd name="connsiteY3" fmla="*/ 649579 h 3584680"/>
              <a:gd name="connsiteX4" fmla="*/ 2935100 w 3827462"/>
              <a:gd name="connsiteY4" fmla="*/ 2117129 h 3584680"/>
              <a:gd name="connsiteX5" fmla="*/ 3755621 w 3827462"/>
              <a:gd name="connsiteY5" fmla="*/ 1866494 h 3584680"/>
              <a:gd name="connsiteX6" fmla="*/ 3827462 w 3827462"/>
              <a:gd name="connsiteY6" fmla="*/ 1812773 h 3584680"/>
              <a:gd name="connsiteX7" fmla="*/ 3827462 w 3827462"/>
              <a:gd name="connsiteY7" fmla="*/ 3445568 h 3584680"/>
              <a:gd name="connsiteX8" fmla="*/ 3807910 w 3827462"/>
              <a:gd name="connsiteY8" fmla="*/ 3452724 h 3584680"/>
              <a:gd name="connsiteX9" fmla="*/ 2935101 w 3827462"/>
              <a:gd name="connsiteY9" fmla="*/ 3584680 h 3584680"/>
              <a:gd name="connsiteX10" fmla="*/ 0 w 3827462"/>
              <a:gd name="connsiteY10" fmla="*/ 649579 h 3584680"/>
              <a:gd name="connsiteX11" fmla="*/ 59631 w 3827462"/>
              <a:gd name="connsiteY11" fmla="*/ 58054 h 358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7462" h="3584680">
                <a:moveTo>
                  <a:pt x="74558" y="0"/>
                </a:moveTo>
                <a:lnTo>
                  <a:pt x="1620617" y="0"/>
                </a:lnTo>
                <a:lnTo>
                  <a:pt x="1582877" y="78343"/>
                </a:lnTo>
                <a:cubicBezTo>
                  <a:pt x="1508615" y="253918"/>
                  <a:pt x="1467550" y="446953"/>
                  <a:pt x="1467550" y="649579"/>
                </a:cubicBezTo>
                <a:cubicBezTo>
                  <a:pt x="1467550" y="1460084"/>
                  <a:pt x="2124595" y="2117129"/>
                  <a:pt x="2935100" y="2117129"/>
                </a:cubicBezTo>
                <a:cubicBezTo>
                  <a:pt x="3239039" y="2117129"/>
                  <a:pt x="3521398" y="2024732"/>
                  <a:pt x="3755621" y="1866494"/>
                </a:cubicBezTo>
                <a:lnTo>
                  <a:pt x="3827462" y="1812773"/>
                </a:lnTo>
                <a:lnTo>
                  <a:pt x="3827462" y="3445568"/>
                </a:lnTo>
                <a:lnTo>
                  <a:pt x="3807910" y="3452724"/>
                </a:lnTo>
                <a:cubicBezTo>
                  <a:pt x="3532190" y="3538482"/>
                  <a:pt x="3239041" y="3584680"/>
                  <a:pt x="2935101" y="3584680"/>
                </a:cubicBezTo>
                <a:cubicBezTo>
                  <a:pt x="1314089" y="3584680"/>
                  <a:pt x="0" y="2270591"/>
                  <a:pt x="0" y="649579"/>
                </a:cubicBezTo>
                <a:cubicBezTo>
                  <a:pt x="0" y="446953"/>
                  <a:pt x="20533" y="249122"/>
                  <a:pt x="59631" y="58054"/>
                </a:cubicBezTo>
                <a:close/>
              </a:path>
            </a:pathLst>
          </a:cu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607" name="任意多边形: 形状 17"/>
          <p:cNvSpPr/>
          <p:nvPr/>
        </p:nvSpPr>
        <p:spPr>
          <a:xfrm>
            <a:off x="0" y="0"/>
            <a:ext cx="1125638" cy="800100"/>
          </a:xfrm>
          <a:custGeom>
            <a:avLst/>
            <a:gdLst>
              <a:gd name="connsiteX0" fmla="*/ 0 w 1125638"/>
              <a:gd name="connsiteY0" fmla="*/ 0 h 800100"/>
              <a:gd name="connsiteX1" fmla="*/ 1125638 w 1125638"/>
              <a:gd name="connsiteY1" fmla="*/ 0 h 800100"/>
              <a:gd name="connsiteX2" fmla="*/ 325538 w 1125638"/>
              <a:gd name="connsiteY2" fmla="*/ 800100 h 800100"/>
              <a:gd name="connsiteX3" fmla="*/ 14103 w 1125638"/>
              <a:gd name="connsiteY3" fmla="*/ 737224 h 800100"/>
              <a:gd name="connsiteX4" fmla="*/ 0 w 1125638"/>
              <a:gd name="connsiteY4" fmla="*/ 729569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638" h="800100">
                <a:moveTo>
                  <a:pt x="0" y="0"/>
                </a:moveTo>
                <a:lnTo>
                  <a:pt x="1125638" y="0"/>
                </a:lnTo>
                <a:cubicBezTo>
                  <a:pt x="1125638" y="441883"/>
                  <a:pt x="767421" y="800100"/>
                  <a:pt x="325538" y="800100"/>
                </a:cubicBezTo>
                <a:cubicBezTo>
                  <a:pt x="215067" y="800100"/>
                  <a:pt x="109826" y="777712"/>
                  <a:pt x="14103" y="737224"/>
                </a:cubicBezTo>
                <a:lnTo>
                  <a:pt x="0" y="729569"/>
                </a:lnTo>
                <a:close/>
              </a:path>
            </a:pathLst>
          </a:cu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608" name="椭圆 4"/>
          <p:cNvSpPr/>
          <p:nvPr/>
        </p:nvSpPr>
        <p:spPr>
          <a:xfrm>
            <a:off x="7043979" y="1666364"/>
            <a:ext cx="474560" cy="474560"/>
          </a:xfrm>
          <a:prstGeom prst="ellipse">
            <a:avLst/>
          </a:pr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609" name="任意多边形: 形状 34"/>
          <p:cNvSpPr/>
          <p:nvPr/>
        </p:nvSpPr>
        <p:spPr>
          <a:xfrm>
            <a:off x="3508662" y="6453188"/>
            <a:ext cx="2644310" cy="404812"/>
          </a:xfrm>
          <a:custGeom>
            <a:avLst/>
            <a:gdLst>
              <a:gd name="connsiteX0" fmla="*/ 1322155 w 2644310"/>
              <a:gd name="connsiteY0" fmla="*/ 0 h 404812"/>
              <a:gd name="connsiteX1" fmla="*/ 2568707 w 2644310"/>
              <a:gd name="connsiteY1" fmla="*/ 345408 h 404812"/>
              <a:gd name="connsiteX2" fmla="*/ 2644310 w 2644310"/>
              <a:gd name="connsiteY2" fmla="*/ 404812 h 404812"/>
              <a:gd name="connsiteX3" fmla="*/ 0 w 2644310"/>
              <a:gd name="connsiteY3" fmla="*/ 404812 h 404812"/>
              <a:gd name="connsiteX4" fmla="*/ 75603 w 2644310"/>
              <a:gd name="connsiteY4" fmla="*/ 345408 h 404812"/>
              <a:gd name="connsiteX5" fmla="*/ 1322155 w 2644310"/>
              <a:gd name="connsiteY5" fmla="*/ 0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4310" h="404812">
                <a:moveTo>
                  <a:pt x="1322155" y="0"/>
                </a:moveTo>
                <a:cubicBezTo>
                  <a:pt x="1824008" y="0"/>
                  <a:pt x="2272412" y="134459"/>
                  <a:pt x="2568707" y="345408"/>
                </a:cubicBezTo>
                <a:lnTo>
                  <a:pt x="2644310" y="404812"/>
                </a:lnTo>
                <a:lnTo>
                  <a:pt x="0" y="404812"/>
                </a:lnTo>
                <a:lnTo>
                  <a:pt x="75603" y="345408"/>
                </a:lnTo>
                <a:cubicBezTo>
                  <a:pt x="371899" y="134459"/>
                  <a:pt x="820302" y="0"/>
                  <a:pt x="1322155" y="0"/>
                </a:cubicBezTo>
                <a:close/>
              </a:path>
            </a:pathLst>
          </a:custGeom>
          <a:solidFill>
            <a:srgbClr val="FFFFFF"/>
          </a:solidFill>
          <a:ln>
            <a:no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610" name="椭圆 16"/>
          <p:cNvSpPr/>
          <p:nvPr/>
        </p:nvSpPr>
        <p:spPr>
          <a:xfrm>
            <a:off x="1519651" y="2153711"/>
            <a:ext cx="659015" cy="659015"/>
          </a:xfrm>
          <a:prstGeom prst="ellipse">
            <a:avLst/>
          </a:pr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思源黑体 CN Bold" panose="020B0800000000000000" pitchFamily="34" charset="-122"/>
                <a:ea typeface="思源黑体 CN Bold" panose="020B0800000000000000" pitchFamily="34" charset="-122"/>
              </a:rPr>
              <a:t>1</a:t>
            </a:r>
            <a:endParaRPr lang="zh-CN" altLang="en-US" sz="3600" dirty="0">
              <a:latin typeface="思源黑体 CN Bold" panose="020B0800000000000000" pitchFamily="34" charset="-122"/>
              <a:ea typeface="思源黑体 CN Bold" panose="020B0800000000000000" pitchFamily="34" charset="-122"/>
            </a:endParaRPr>
          </a:p>
        </p:txBody>
      </p:sp>
      <p:sp>
        <p:nvSpPr>
          <p:cNvPr id="1048611" name="文本框 18"/>
          <p:cNvSpPr txBox="1"/>
          <p:nvPr/>
        </p:nvSpPr>
        <p:spPr>
          <a:xfrm>
            <a:off x="2329056" y="2134233"/>
            <a:ext cx="2751074" cy="584775"/>
          </a:xfrm>
          <a:prstGeom prst="rect">
            <a:avLst/>
          </a:prstGeom>
          <a:noFill/>
        </p:spPr>
        <p:txBody>
          <a:bodyPr wrap="none" rtlCol="0">
            <a:spAutoFit/>
          </a:bodyPr>
          <a:lstStyle/>
          <a:p>
            <a:pPr indent="0" algn="dist" defTabSz="965835">
              <a:buFont typeface="Wingdings" panose="05000000000000000000" charset="0"/>
              <a:buNone/>
            </a:pPr>
            <a:r>
              <a:rPr lang="en-US" altLang="zh-CN" sz="3200" kern="0" dirty="0">
                <a:solidFill>
                  <a:schemeClr val="tx1">
                    <a:lumMod val="65000"/>
                    <a:lumOff val="35000"/>
                  </a:schemeClr>
                </a:solidFill>
                <a:latin typeface="思源黑体 CN Bold" panose="020B0800000000000000" pitchFamily="34" charset="-122"/>
                <a:ea typeface="思源黑体 CN Bold" panose="020B0800000000000000" pitchFamily="34" charset="-122"/>
              </a:rPr>
              <a:t>Introduction</a:t>
            </a:r>
            <a:endParaRPr lang="zh-CN" altLang="en-US" sz="3200" kern="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sp>
        <p:nvSpPr>
          <p:cNvPr id="1048612" name="文本框 20"/>
          <p:cNvSpPr txBox="1"/>
          <p:nvPr/>
        </p:nvSpPr>
        <p:spPr>
          <a:xfrm>
            <a:off x="2305959" y="2579306"/>
            <a:ext cx="2646878" cy="261610"/>
          </a:xfrm>
          <a:prstGeom prst="rect">
            <a:avLst/>
          </a:prstGeom>
          <a:noFill/>
        </p:spPr>
        <p:txBody>
          <a:bodyPr wrap="square" rtlCol="0">
            <a:spAutoFit/>
          </a:bodyPr>
          <a:lstStyle/>
          <a:p>
            <a:pPr algn="dist"/>
            <a:r>
              <a:rPr lang="en-US" altLang="zh-CN" sz="1100" dirty="0">
                <a:solidFill>
                  <a:schemeClr val="tx1">
                    <a:lumMod val="85000"/>
                    <a:lumOff val="15000"/>
                    <a:alpha val="50000"/>
                  </a:schemeClr>
                </a:solidFill>
                <a:latin typeface="思源黑体 CN Light" panose="020B0300000000000000" pitchFamily="34" charset="-122"/>
                <a:ea typeface="思源黑体 CN Light" panose="020B0300000000000000" pitchFamily="34" charset="-122"/>
              </a:rPr>
              <a:t>click here to edit your text</a:t>
            </a:r>
            <a:endParaRPr lang="en-US" altLang="zh-CN" sz="1100" dirty="0">
              <a:solidFill>
                <a:schemeClr val="tx1">
                  <a:lumMod val="85000"/>
                  <a:lumOff val="15000"/>
                  <a:alpha val="50000"/>
                </a:schemeClr>
              </a:solidFill>
              <a:latin typeface="思源黑体 CN Light" panose="020B0300000000000000" pitchFamily="34" charset="-122"/>
              <a:ea typeface="思源黑体 CN Light" panose="020B0300000000000000" pitchFamily="34" charset="-122"/>
            </a:endParaRPr>
          </a:p>
        </p:txBody>
      </p:sp>
      <p:sp>
        <p:nvSpPr>
          <p:cNvPr id="1048613" name="文本框 22"/>
          <p:cNvSpPr txBox="1"/>
          <p:nvPr/>
        </p:nvSpPr>
        <p:spPr>
          <a:xfrm>
            <a:off x="956690" y="490159"/>
            <a:ext cx="4139742" cy="1015663"/>
          </a:xfrm>
          <a:prstGeom prst="rect">
            <a:avLst/>
          </a:prstGeom>
          <a:noFill/>
        </p:spPr>
        <p:txBody>
          <a:bodyPr wrap="square" rtlCol="0">
            <a:spAutoFit/>
          </a:bodyPr>
          <a:lstStyle>
            <a:defPPr>
              <a:defRPr lang="zh-CN"/>
            </a:defPPr>
            <a:lvl1pPr>
              <a:defRPr sz="7500" i="1">
                <a:gradFill>
                  <a:gsLst>
                    <a:gs pos="0">
                      <a:srgbClr val="006FF1"/>
                    </a:gs>
                    <a:gs pos="74000">
                      <a:srgbClr val="0264D4"/>
                    </a:gs>
                  </a:gsLst>
                  <a:lin ang="5400000" scaled="1"/>
                </a:gradFill>
                <a:latin typeface="思源黑体 CN Bold" panose="020B0800000000000000" pitchFamily="34" charset="-122"/>
                <a:ea typeface="思源黑体 CN Bold" panose="020B0800000000000000" pitchFamily="34" charset="-122"/>
              </a:defRPr>
            </a:lvl1pPr>
          </a:lstStyle>
          <a:p>
            <a:pPr algn="ctr"/>
            <a:r>
              <a:rPr lang="en-US" altLang="zh-CN" sz="6000" i="0" dirty="0">
                <a:solidFill>
                  <a:srgbClr val="31559A"/>
                </a:solidFill>
              </a:rPr>
              <a:t>Contents</a:t>
            </a:r>
            <a:endParaRPr lang="zh-CN" altLang="en-US" sz="6000" i="0" dirty="0">
              <a:solidFill>
                <a:srgbClr val="31559A"/>
              </a:solidFill>
            </a:endParaRPr>
          </a:p>
        </p:txBody>
      </p:sp>
      <p:sp>
        <p:nvSpPr>
          <p:cNvPr id="1048614" name="文本框 23"/>
          <p:cNvSpPr txBox="1"/>
          <p:nvPr/>
        </p:nvSpPr>
        <p:spPr>
          <a:xfrm>
            <a:off x="3026561" y="1214757"/>
            <a:ext cx="1605184" cy="261610"/>
          </a:xfrm>
          <a:prstGeom prst="rect">
            <a:avLst/>
          </a:prstGeom>
          <a:noFill/>
        </p:spPr>
        <p:txBody>
          <a:bodyPr wrap="square" rtlCol="0">
            <a:spAutoFit/>
          </a:bodyPr>
          <a:lstStyle>
            <a:defPPr>
              <a:defRPr lang="zh-CN"/>
            </a:defPPr>
            <a:lvl1pPr>
              <a:defRPr sz="7500" i="1">
                <a:gradFill>
                  <a:gsLst>
                    <a:gs pos="0">
                      <a:srgbClr val="006FF1"/>
                    </a:gs>
                    <a:gs pos="74000">
                      <a:srgbClr val="0264D4"/>
                    </a:gs>
                  </a:gsLst>
                  <a:lin ang="5400000" scaled="1"/>
                </a:gradFill>
                <a:latin typeface="思源黑体 CN Bold" panose="020B0800000000000000" pitchFamily="34" charset="-122"/>
                <a:ea typeface="思源黑体 CN Bold" panose="020B0800000000000000" pitchFamily="34" charset="-122"/>
              </a:defRPr>
            </a:lvl1pPr>
          </a:lstStyle>
          <a:p>
            <a:pPr algn="dist"/>
            <a:r>
              <a:rPr lang="en-US" altLang="zh-CN" sz="1100" i="0">
                <a:solidFill>
                  <a:schemeClr val="tx1">
                    <a:lumMod val="65000"/>
                    <a:lumOff val="35000"/>
                  </a:schemeClr>
                </a:solidFill>
                <a:latin typeface="思源黑体 CN Light" panose="020B0300000000000000" pitchFamily="34" charset="-122"/>
                <a:ea typeface="思源黑体 CN Light" panose="020B0300000000000000" pitchFamily="34" charset="-122"/>
              </a:rPr>
              <a:t>CONTENTS</a:t>
            </a:r>
            <a:endParaRPr lang="zh-CN" altLang="en-US" sz="1100" i="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1048615" name="椭圆 24"/>
          <p:cNvSpPr/>
          <p:nvPr/>
        </p:nvSpPr>
        <p:spPr>
          <a:xfrm>
            <a:off x="1521978" y="3296522"/>
            <a:ext cx="659015" cy="659015"/>
          </a:xfrm>
          <a:prstGeom prst="ellipse">
            <a:avLst/>
          </a:pr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思源黑体 CN Bold" panose="020B0800000000000000" pitchFamily="34" charset="-122"/>
                <a:ea typeface="思源黑体 CN Bold" panose="020B0800000000000000" pitchFamily="34" charset="-122"/>
              </a:rPr>
              <a:t>2</a:t>
            </a:r>
            <a:endParaRPr lang="zh-CN" altLang="en-US" sz="3600" dirty="0">
              <a:latin typeface="思源黑体 CN Bold" panose="020B0800000000000000" pitchFamily="34" charset="-122"/>
              <a:ea typeface="思源黑体 CN Bold" panose="020B0800000000000000" pitchFamily="34" charset="-122"/>
            </a:endParaRPr>
          </a:p>
        </p:txBody>
      </p:sp>
      <p:sp>
        <p:nvSpPr>
          <p:cNvPr id="1048616" name="文本框 25"/>
          <p:cNvSpPr txBox="1"/>
          <p:nvPr/>
        </p:nvSpPr>
        <p:spPr>
          <a:xfrm>
            <a:off x="2305959" y="3242802"/>
            <a:ext cx="3698448" cy="584775"/>
          </a:xfrm>
          <a:prstGeom prst="rect">
            <a:avLst/>
          </a:prstGeom>
          <a:noFill/>
        </p:spPr>
        <p:txBody>
          <a:bodyPr wrap="none" rtlCol="0">
            <a:spAutoFit/>
          </a:bodyPr>
          <a:lstStyle/>
          <a:p>
            <a:pPr indent="0" algn="dist" defTabSz="965835">
              <a:buFont typeface="Wingdings" panose="05000000000000000000" charset="0"/>
              <a:buNone/>
            </a:pPr>
            <a:r>
              <a:rPr lang="en-US" altLang="zh-CN" sz="3200" kern="0" dirty="0">
                <a:solidFill>
                  <a:schemeClr val="tx1">
                    <a:lumMod val="65000"/>
                    <a:lumOff val="35000"/>
                  </a:schemeClr>
                </a:solidFill>
                <a:latin typeface="思源黑体 CN Bold" panose="020B0800000000000000" pitchFamily="34" charset="-122"/>
                <a:ea typeface="思源黑体 CN Bold" panose="020B0800000000000000" pitchFamily="34" charset="-122"/>
              </a:rPr>
              <a:t>Literature review</a:t>
            </a:r>
            <a:endParaRPr lang="zh-CN" altLang="en-US" sz="3200" kern="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sp>
        <p:nvSpPr>
          <p:cNvPr id="1048617" name="文本框 26"/>
          <p:cNvSpPr txBox="1"/>
          <p:nvPr/>
        </p:nvSpPr>
        <p:spPr>
          <a:xfrm>
            <a:off x="2308286" y="3722117"/>
            <a:ext cx="2646878" cy="261610"/>
          </a:xfrm>
          <a:prstGeom prst="rect">
            <a:avLst/>
          </a:prstGeom>
          <a:noFill/>
        </p:spPr>
        <p:txBody>
          <a:bodyPr wrap="square" rtlCol="0">
            <a:spAutoFit/>
          </a:bodyPr>
          <a:lstStyle/>
          <a:p>
            <a:pPr algn="dist"/>
            <a:r>
              <a:rPr lang="en-US" altLang="zh-CN" sz="1100">
                <a:solidFill>
                  <a:schemeClr val="tx1">
                    <a:lumMod val="85000"/>
                    <a:lumOff val="15000"/>
                    <a:alpha val="50000"/>
                  </a:schemeClr>
                </a:solidFill>
                <a:latin typeface="思源黑体 CN Light" panose="020B0300000000000000" pitchFamily="34" charset="-122"/>
                <a:ea typeface="思源黑体 CN Light" panose="020B0300000000000000" pitchFamily="34" charset="-122"/>
              </a:rPr>
              <a:t>click here to edit your text</a:t>
            </a:r>
            <a:endParaRPr lang="en-US" altLang="zh-CN" sz="1100">
              <a:solidFill>
                <a:schemeClr val="tx1">
                  <a:lumMod val="85000"/>
                  <a:lumOff val="15000"/>
                  <a:alpha val="50000"/>
                </a:schemeClr>
              </a:solidFill>
              <a:latin typeface="思源黑体 CN Light" panose="020B0300000000000000" pitchFamily="34" charset="-122"/>
              <a:ea typeface="思源黑体 CN Light" panose="020B0300000000000000" pitchFamily="34" charset="-122"/>
            </a:endParaRPr>
          </a:p>
        </p:txBody>
      </p:sp>
      <p:sp>
        <p:nvSpPr>
          <p:cNvPr id="1048618" name="椭圆 27"/>
          <p:cNvSpPr/>
          <p:nvPr/>
        </p:nvSpPr>
        <p:spPr>
          <a:xfrm>
            <a:off x="1521978" y="4439522"/>
            <a:ext cx="659015" cy="659015"/>
          </a:xfrm>
          <a:prstGeom prst="ellipse">
            <a:avLst/>
          </a:pr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思源黑体 CN Bold" panose="020B0800000000000000" pitchFamily="34" charset="-122"/>
                <a:ea typeface="思源黑体 CN Bold" panose="020B0800000000000000" pitchFamily="34" charset="-122"/>
              </a:rPr>
              <a:t>3</a:t>
            </a:r>
            <a:endParaRPr lang="zh-CN" altLang="en-US" sz="3600" dirty="0">
              <a:latin typeface="思源黑体 CN Bold" panose="020B0800000000000000" pitchFamily="34" charset="-122"/>
              <a:ea typeface="思源黑体 CN Bold" panose="020B0800000000000000" pitchFamily="34" charset="-122"/>
            </a:endParaRPr>
          </a:p>
        </p:txBody>
      </p:sp>
      <p:sp>
        <p:nvSpPr>
          <p:cNvPr id="1048619" name="文本框 28"/>
          <p:cNvSpPr txBox="1"/>
          <p:nvPr/>
        </p:nvSpPr>
        <p:spPr>
          <a:xfrm>
            <a:off x="2339901" y="4387569"/>
            <a:ext cx="2855269" cy="584775"/>
          </a:xfrm>
          <a:prstGeom prst="rect">
            <a:avLst/>
          </a:prstGeom>
          <a:noFill/>
        </p:spPr>
        <p:txBody>
          <a:bodyPr wrap="none" rtlCol="0">
            <a:spAutoFit/>
          </a:bodyPr>
          <a:lstStyle/>
          <a:p>
            <a:pPr indent="0" algn="dist" defTabSz="965835">
              <a:buFont typeface="Wingdings" panose="05000000000000000000" charset="0"/>
              <a:buNone/>
            </a:pPr>
            <a:r>
              <a:rPr lang="en-US" altLang="zh-CN" sz="3200" kern="0" dirty="0">
                <a:solidFill>
                  <a:schemeClr val="tx1">
                    <a:lumMod val="65000"/>
                    <a:lumOff val="35000"/>
                  </a:schemeClr>
                </a:solidFill>
                <a:latin typeface="思源黑体 CN Bold" panose="020B0800000000000000" pitchFamily="34" charset="-122"/>
                <a:ea typeface="思源黑体 CN Bold" panose="020B0800000000000000" pitchFamily="34" charset="-122"/>
              </a:rPr>
              <a:t>Methodology</a:t>
            </a:r>
            <a:endParaRPr lang="zh-CN" altLang="en-US" sz="3200" kern="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sp>
        <p:nvSpPr>
          <p:cNvPr id="1048620" name="文本框 29"/>
          <p:cNvSpPr txBox="1"/>
          <p:nvPr/>
        </p:nvSpPr>
        <p:spPr>
          <a:xfrm>
            <a:off x="2308286" y="4865117"/>
            <a:ext cx="2646878" cy="261610"/>
          </a:xfrm>
          <a:prstGeom prst="rect">
            <a:avLst/>
          </a:prstGeom>
          <a:noFill/>
        </p:spPr>
        <p:txBody>
          <a:bodyPr wrap="square" rtlCol="0">
            <a:spAutoFit/>
          </a:bodyPr>
          <a:lstStyle/>
          <a:p>
            <a:pPr algn="dist"/>
            <a:r>
              <a:rPr lang="en-US" altLang="zh-CN" sz="1100">
                <a:solidFill>
                  <a:schemeClr val="tx1">
                    <a:lumMod val="85000"/>
                    <a:lumOff val="15000"/>
                    <a:alpha val="50000"/>
                  </a:schemeClr>
                </a:solidFill>
                <a:latin typeface="思源黑体 CN Light" panose="020B0300000000000000" pitchFamily="34" charset="-122"/>
                <a:ea typeface="思源黑体 CN Light" panose="020B0300000000000000" pitchFamily="34" charset="-122"/>
              </a:rPr>
              <a:t>click here to edit your text</a:t>
            </a:r>
            <a:endParaRPr lang="en-US" altLang="zh-CN" sz="1100">
              <a:solidFill>
                <a:schemeClr val="tx1">
                  <a:lumMod val="85000"/>
                  <a:lumOff val="15000"/>
                  <a:alpha val="50000"/>
                </a:schemeClr>
              </a:solidFill>
              <a:latin typeface="思源黑体 CN Light" panose="020B0300000000000000" pitchFamily="34" charset="-122"/>
              <a:ea typeface="思源黑体 CN Light" panose="020B0300000000000000" pitchFamily="34" charset="-122"/>
            </a:endParaRPr>
          </a:p>
        </p:txBody>
      </p:sp>
      <p:sp>
        <p:nvSpPr>
          <p:cNvPr id="1048621" name="椭圆 30"/>
          <p:cNvSpPr/>
          <p:nvPr/>
        </p:nvSpPr>
        <p:spPr>
          <a:xfrm>
            <a:off x="1521978" y="5582522"/>
            <a:ext cx="659015" cy="659015"/>
          </a:xfrm>
          <a:prstGeom prst="ellipse">
            <a:avLst/>
          </a:pr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思源黑体 CN Bold" panose="020B0800000000000000" pitchFamily="34" charset="-122"/>
                <a:ea typeface="思源黑体 CN Bold" panose="020B0800000000000000" pitchFamily="34" charset="-122"/>
              </a:rPr>
              <a:t>4</a:t>
            </a:r>
            <a:endParaRPr lang="zh-CN" altLang="en-US" sz="3600" dirty="0">
              <a:latin typeface="思源黑体 CN Bold" panose="020B0800000000000000" pitchFamily="34" charset="-122"/>
              <a:ea typeface="思源黑体 CN Bold" panose="020B0800000000000000" pitchFamily="34" charset="-122"/>
            </a:endParaRPr>
          </a:p>
        </p:txBody>
      </p:sp>
      <p:sp>
        <p:nvSpPr>
          <p:cNvPr id="1048622" name="文本框 31"/>
          <p:cNvSpPr txBox="1"/>
          <p:nvPr/>
        </p:nvSpPr>
        <p:spPr>
          <a:xfrm>
            <a:off x="2308286" y="5545766"/>
            <a:ext cx="2620013" cy="584775"/>
          </a:xfrm>
          <a:prstGeom prst="rect">
            <a:avLst/>
          </a:prstGeom>
          <a:noFill/>
        </p:spPr>
        <p:txBody>
          <a:bodyPr wrap="none" rtlCol="0">
            <a:spAutoFit/>
          </a:bodyPr>
          <a:lstStyle/>
          <a:p>
            <a:r>
              <a:rPr lang="en-US" altLang="zh-CN" sz="3200" dirty="0">
                <a:solidFill>
                  <a:schemeClr val="tx1">
                    <a:lumMod val="65000"/>
                    <a:lumOff val="35000"/>
                  </a:schemeClr>
                </a:solidFill>
                <a:latin typeface="思源黑体 CN Bold" panose="020B0800000000000000" pitchFamily="34" charset="-122"/>
                <a:ea typeface="思源黑体 CN Bold" panose="020B0800000000000000" pitchFamily="34" charset="-122"/>
              </a:rPr>
              <a:t>Experiment</a:t>
            </a:r>
            <a:endParaRPr lang="zh-CN" altLang="en-US" sz="32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sp>
        <p:nvSpPr>
          <p:cNvPr id="1048623" name="文本框 32"/>
          <p:cNvSpPr txBox="1"/>
          <p:nvPr/>
        </p:nvSpPr>
        <p:spPr>
          <a:xfrm>
            <a:off x="2308286" y="6008117"/>
            <a:ext cx="2646878" cy="261610"/>
          </a:xfrm>
          <a:prstGeom prst="rect">
            <a:avLst/>
          </a:prstGeom>
          <a:noFill/>
        </p:spPr>
        <p:txBody>
          <a:bodyPr wrap="square" rtlCol="0">
            <a:spAutoFit/>
          </a:bodyPr>
          <a:lstStyle/>
          <a:p>
            <a:pPr algn="dist"/>
            <a:r>
              <a:rPr lang="en-US" altLang="zh-CN" sz="1100">
                <a:solidFill>
                  <a:schemeClr val="tx1">
                    <a:lumMod val="85000"/>
                    <a:lumOff val="15000"/>
                    <a:alpha val="50000"/>
                  </a:schemeClr>
                </a:solidFill>
                <a:latin typeface="思源黑体 CN Light" panose="020B0300000000000000" pitchFamily="34" charset="-122"/>
                <a:ea typeface="思源黑体 CN Light" panose="020B0300000000000000" pitchFamily="34" charset="-122"/>
              </a:rPr>
              <a:t>click here to edit your text</a:t>
            </a:r>
            <a:endParaRPr lang="en-US" altLang="zh-CN" sz="1100">
              <a:solidFill>
                <a:schemeClr val="tx1">
                  <a:lumMod val="85000"/>
                  <a:lumOff val="15000"/>
                  <a:alpha val="50000"/>
                </a:schemeClr>
              </a:solidFill>
              <a:latin typeface="思源黑体 CN Light" panose="020B0300000000000000" pitchFamily="34" charset="-122"/>
              <a:ea typeface="思源黑体 CN Light" panose="020B0300000000000000" pitchFamily="34" charset="-122"/>
            </a:endParaRPr>
          </a:p>
        </p:txBody>
      </p:sp>
      <p:sp>
        <p:nvSpPr>
          <p:cNvPr id="2" name="椭圆 27"/>
          <p:cNvSpPr/>
          <p:nvPr/>
        </p:nvSpPr>
        <p:spPr>
          <a:xfrm>
            <a:off x="7189031" y="3730981"/>
            <a:ext cx="659015" cy="659015"/>
          </a:xfrm>
          <a:prstGeom prst="ellipse">
            <a:avLst/>
          </a:pr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思源黑体 CN Bold" panose="020B0800000000000000" pitchFamily="34" charset="-122"/>
                <a:ea typeface="思源黑体 CN Bold" panose="020B0800000000000000" pitchFamily="34" charset="-122"/>
              </a:rPr>
              <a:t>3</a:t>
            </a:r>
            <a:endParaRPr lang="zh-CN" altLang="en-US" sz="3600" dirty="0">
              <a:latin typeface="思源黑体 CN Bold" panose="020B0800000000000000" pitchFamily="34" charset="-122"/>
              <a:ea typeface="思源黑体 CN Bold" panose="020B0800000000000000" pitchFamily="34" charset="-122"/>
            </a:endParaRPr>
          </a:p>
        </p:txBody>
      </p:sp>
      <p:sp>
        <p:nvSpPr>
          <p:cNvPr id="3" name="文本框 31"/>
          <p:cNvSpPr txBox="1"/>
          <p:nvPr/>
        </p:nvSpPr>
        <p:spPr>
          <a:xfrm>
            <a:off x="7883768" y="3721145"/>
            <a:ext cx="2335896" cy="584775"/>
          </a:xfrm>
          <a:prstGeom prst="rect">
            <a:avLst/>
          </a:prstGeom>
          <a:noFill/>
        </p:spPr>
        <p:txBody>
          <a:bodyPr wrap="none" rtlCol="0">
            <a:spAutoFit/>
          </a:bodyPr>
          <a:lstStyle/>
          <a:p>
            <a:r>
              <a:rPr lang="en-US" altLang="zh-CN" sz="3200" dirty="0">
                <a:solidFill>
                  <a:schemeClr val="tx1">
                    <a:lumMod val="65000"/>
                    <a:lumOff val="35000"/>
                  </a:schemeClr>
                </a:solidFill>
                <a:latin typeface="思源黑体 CN Bold" panose="020B0800000000000000" pitchFamily="34" charset="-122"/>
                <a:ea typeface="思源黑体 CN Bold" panose="020B0800000000000000" pitchFamily="34" charset="-122"/>
              </a:rPr>
              <a:t>Discussion</a:t>
            </a:r>
            <a:endParaRPr lang="zh-CN" altLang="en-US" sz="32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sp>
        <p:nvSpPr>
          <p:cNvPr id="4" name="椭圆 27"/>
          <p:cNvSpPr/>
          <p:nvPr/>
        </p:nvSpPr>
        <p:spPr>
          <a:xfrm>
            <a:off x="7189031" y="5098537"/>
            <a:ext cx="659015" cy="659015"/>
          </a:xfrm>
          <a:prstGeom prst="ellipse">
            <a:avLst/>
          </a:pr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思源黑体 CN Bold" panose="020B0800000000000000" pitchFamily="34" charset="-122"/>
                <a:ea typeface="思源黑体 CN Bold" panose="020B0800000000000000" pitchFamily="34" charset="-122"/>
              </a:rPr>
              <a:t>3</a:t>
            </a:r>
            <a:endParaRPr lang="zh-CN" altLang="en-US" sz="3600" dirty="0">
              <a:latin typeface="思源黑体 CN Bold" panose="020B0800000000000000" pitchFamily="34" charset="-122"/>
              <a:ea typeface="思源黑体 CN Bold" panose="020B0800000000000000" pitchFamily="34" charset="-122"/>
            </a:endParaRPr>
          </a:p>
        </p:txBody>
      </p:sp>
      <p:sp>
        <p:nvSpPr>
          <p:cNvPr id="5" name="文本框 31"/>
          <p:cNvSpPr txBox="1"/>
          <p:nvPr/>
        </p:nvSpPr>
        <p:spPr>
          <a:xfrm>
            <a:off x="7894358" y="5098537"/>
            <a:ext cx="2428870" cy="584775"/>
          </a:xfrm>
          <a:prstGeom prst="rect">
            <a:avLst/>
          </a:prstGeom>
          <a:noFill/>
        </p:spPr>
        <p:txBody>
          <a:bodyPr wrap="none" rtlCol="0">
            <a:spAutoFit/>
          </a:bodyPr>
          <a:lstStyle/>
          <a:p>
            <a:r>
              <a:rPr lang="en-US" altLang="zh-CN" sz="3200" dirty="0">
                <a:solidFill>
                  <a:schemeClr val="tx1">
                    <a:lumMod val="65000"/>
                    <a:lumOff val="35000"/>
                  </a:schemeClr>
                </a:solidFill>
                <a:latin typeface="思源黑体 CN Bold" panose="020B0800000000000000" pitchFamily="34" charset="-122"/>
                <a:ea typeface="思源黑体 CN Bold" panose="020B0800000000000000" pitchFamily="34" charset="-122"/>
              </a:rPr>
              <a:t>Conclusion</a:t>
            </a:r>
            <a:endParaRPr lang="zh-CN" altLang="en-US" sz="32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56" name="直接连接符 17"/>
          <p:cNvCxnSpPr/>
          <p:nvPr/>
        </p:nvCxnSpPr>
        <p:spPr>
          <a:xfrm>
            <a:off x="4350404" y="2975395"/>
            <a:ext cx="0" cy="1371614"/>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7" name="直接连接符 18"/>
          <p:cNvCxnSpPr/>
          <p:nvPr/>
        </p:nvCxnSpPr>
        <p:spPr>
          <a:xfrm>
            <a:off x="7908152" y="2975395"/>
            <a:ext cx="0" cy="1371614"/>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915" name="文本框 40"/>
          <p:cNvSpPr txBox="1"/>
          <p:nvPr/>
        </p:nvSpPr>
        <p:spPr>
          <a:xfrm>
            <a:off x="376246" y="3941023"/>
            <a:ext cx="3361252" cy="464101"/>
          </a:xfrm>
          <a:prstGeom prst="rect">
            <a:avLst/>
          </a:prstGeom>
          <a:noFill/>
        </p:spPr>
        <p:txBody>
          <a:bodyPr wrap="square" rtlCol="0">
            <a:spAutoFit/>
          </a:bodyPr>
          <a:lstStyle/>
          <a:p>
            <a:pPr lvl="2" algn="just">
              <a:lnSpc>
                <a:spcPct val="150000"/>
              </a:lnSpc>
              <a:spcAft>
                <a:spcPts val="1000"/>
              </a:spcAft>
            </a:pPr>
            <a:r>
              <a:rPr lang="en-US" altLang="zh-CN" sz="1800" b="1" dirty="0">
                <a:solidFill>
                  <a:srgbClr val="000000"/>
                </a:solidFill>
                <a:effectLst/>
                <a:latin typeface="思源黑体 CN Bold" panose="020B0800000000000000" pitchFamily="34" charset="-122"/>
                <a:ea typeface="思源黑体 CN Bold" panose="020B0800000000000000" pitchFamily="34" charset="-122"/>
              </a:rPr>
              <a:t>Evaluation on GAN</a:t>
            </a:r>
            <a:endParaRPr lang="en-US" altLang="zh-CN" sz="1800" dirty="0">
              <a:effectLst/>
              <a:latin typeface="思源黑体 CN Bold" panose="020B0800000000000000" pitchFamily="34" charset="-122"/>
              <a:ea typeface="思源黑体 CN Bold" panose="020B0800000000000000" pitchFamily="34" charset="-122"/>
            </a:endParaRPr>
          </a:p>
        </p:txBody>
      </p:sp>
      <p:sp>
        <p:nvSpPr>
          <p:cNvPr id="1048916" name="文本框 41"/>
          <p:cNvSpPr txBox="1"/>
          <p:nvPr/>
        </p:nvSpPr>
        <p:spPr>
          <a:xfrm>
            <a:off x="1312681" y="4422764"/>
            <a:ext cx="2275930" cy="992708"/>
          </a:xfrm>
          <a:prstGeom prst="rect">
            <a:avLst/>
          </a:prstGeom>
          <a:noFill/>
        </p:spPr>
        <p:txBody>
          <a:bodyPr wrap="square" rtlCol="0">
            <a:spAutoFit/>
          </a:bodyPr>
          <a:lstStyle/>
          <a:p>
            <a:pPr algn="ctr">
              <a:lnSpc>
                <a:spcPts val="2400"/>
              </a:lnSpc>
            </a:pPr>
            <a:r>
              <a:rPr lang="en-US" altLang="zh-CN" sz="1600" dirty="0">
                <a:latin typeface="思源黑体 CN Light" panose="020B0300000000000000" pitchFamily="34" charset="-122"/>
                <a:ea typeface="思源黑体 CN Light" panose="020B0300000000000000" pitchFamily="34" charset="-122"/>
                <a:cs typeface="+mn-ea"/>
                <a:sym typeface="+mn-lt"/>
              </a:rPr>
              <a:t>1. IS</a:t>
            </a:r>
            <a:endParaRPr lang="en-US" altLang="zh-CN" sz="1600" dirty="0">
              <a:latin typeface="思源黑体 CN Light" panose="020B0300000000000000" pitchFamily="34" charset="-122"/>
              <a:ea typeface="思源黑体 CN Light" panose="020B0300000000000000" pitchFamily="34" charset="-122"/>
              <a:cs typeface="+mn-ea"/>
              <a:sym typeface="+mn-lt"/>
            </a:endParaRPr>
          </a:p>
          <a:p>
            <a:pPr algn="ctr">
              <a:lnSpc>
                <a:spcPts val="2400"/>
              </a:lnSpc>
            </a:pPr>
            <a:r>
              <a:rPr lang="en-US" altLang="zh-CN" sz="1600" dirty="0">
                <a:latin typeface="思源黑体 CN Light" panose="020B0300000000000000" pitchFamily="34" charset="-122"/>
                <a:ea typeface="思源黑体 CN Light" panose="020B0300000000000000" pitchFamily="34" charset="-122"/>
                <a:cs typeface="+mn-ea"/>
                <a:sym typeface="+mn-lt"/>
              </a:rPr>
              <a:t>2. Standard Derivation</a:t>
            </a:r>
            <a:endParaRPr lang="en-US" altLang="zh-CN" sz="1600" dirty="0">
              <a:latin typeface="思源黑体 CN Light" panose="020B0300000000000000" pitchFamily="34" charset="-122"/>
              <a:ea typeface="思源黑体 CN Light" panose="020B0300000000000000" pitchFamily="34" charset="-122"/>
              <a:cs typeface="+mn-ea"/>
              <a:sym typeface="+mn-lt"/>
            </a:endParaRPr>
          </a:p>
          <a:p>
            <a:pPr algn="ctr">
              <a:lnSpc>
                <a:spcPts val="2400"/>
              </a:lnSpc>
            </a:pPr>
            <a:r>
              <a:rPr lang="en-US" altLang="zh-CN" sz="1600" dirty="0">
                <a:latin typeface="思源黑体 CN Light" panose="020B0300000000000000" pitchFamily="34" charset="-122"/>
                <a:ea typeface="思源黑体 CN Light" panose="020B0300000000000000" pitchFamily="34" charset="-122"/>
                <a:cs typeface="+mn-ea"/>
                <a:sym typeface="+mn-lt"/>
              </a:rPr>
              <a:t>3. FID</a:t>
            </a:r>
            <a:endParaRPr lang="zh-CN" altLang="en-US" sz="1600" dirty="0">
              <a:latin typeface="思源黑体 CN Light" panose="020B0300000000000000" pitchFamily="34" charset="-122"/>
              <a:ea typeface="思源黑体 CN Light" panose="020B0300000000000000" pitchFamily="34" charset="-122"/>
              <a:cs typeface="+mn-ea"/>
              <a:sym typeface="+mn-lt"/>
            </a:endParaRPr>
          </a:p>
        </p:txBody>
      </p:sp>
      <p:sp>
        <p:nvSpPr>
          <p:cNvPr id="1048917" name="任意多边形: 形状 31"/>
          <p:cNvSpPr/>
          <p:nvPr/>
        </p:nvSpPr>
        <p:spPr>
          <a:xfrm>
            <a:off x="1542153" y="1912153"/>
            <a:ext cx="1805540" cy="1805540"/>
          </a:xfrm>
          <a:custGeom>
            <a:avLst/>
            <a:gdLst>
              <a:gd name="connsiteX0" fmla="*/ 952773 w 1905000"/>
              <a:gd name="connsiteY0" fmla="*/ 273 h 1905000"/>
              <a:gd name="connsiteX1" fmla="*/ 952773 w 1905000"/>
              <a:gd name="connsiteY1" fmla="*/ 273 h 1905000"/>
              <a:gd name="connsiteX2" fmla="*/ 1905273 w 1905000"/>
              <a:gd name="connsiteY2" fmla="*/ 952773 h 1905000"/>
              <a:gd name="connsiteX3" fmla="*/ 1905273 w 1905000"/>
              <a:gd name="connsiteY3" fmla="*/ 952773 h 1905000"/>
              <a:gd name="connsiteX4" fmla="*/ 952773 w 1905000"/>
              <a:gd name="connsiteY4" fmla="*/ 1905273 h 1905000"/>
              <a:gd name="connsiteX5" fmla="*/ 952773 w 1905000"/>
              <a:gd name="connsiteY5" fmla="*/ 1905273 h 1905000"/>
              <a:gd name="connsiteX6" fmla="*/ 273 w 1905000"/>
              <a:gd name="connsiteY6" fmla="*/ 952773 h 1905000"/>
              <a:gd name="connsiteX7" fmla="*/ 273 w 1905000"/>
              <a:gd name="connsiteY7" fmla="*/ 952773 h 1905000"/>
              <a:gd name="connsiteX8" fmla="*/ 952773 w 1905000"/>
              <a:gd name="connsiteY8" fmla="*/ 27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0" h="1905000">
                <a:moveTo>
                  <a:pt x="952773" y="273"/>
                </a:moveTo>
                <a:lnTo>
                  <a:pt x="952773" y="273"/>
                </a:lnTo>
                <a:cubicBezTo>
                  <a:pt x="1587773" y="273"/>
                  <a:pt x="1905273" y="317773"/>
                  <a:pt x="1905273" y="952773"/>
                </a:cubicBezTo>
                <a:lnTo>
                  <a:pt x="1905273" y="952773"/>
                </a:lnTo>
                <a:cubicBezTo>
                  <a:pt x="1905273" y="1587773"/>
                  <a:pt x="1587773" y="1905273"/>
                  <a:pt x="952773" y="1905273"/>
                </a:cubicBezTo>
                <a:lnTo>
                  <a:pt x="952773" y="1905273"/>
                </a:lnTo>
                <a:cubicBezTo>
                  <a:pt x="317773" y="1905273"/>
                  <a:pt x="273" y="1587773"/>
                  <a:pt x="273" y="952773"/>
                </a:cubicBezTo>
                <a:lnTo>
                  <a:pt x="273" y="952773"/>
                </a:lnTo>
                <a:cubicBezTo>
                  <a:pt x="273" y="317773"/>
                  <a:pt x="317773" y="273"/>
                  <a:pt x="952773" y="273"/>
                </a:cubicBezTo>
                <a:close/>
              </a:path>
            </a:pathLst>
          </a:custGeom>
          <a:solidFill>
            <a:schemeClr val="accent1"/>
          </a:solidFill>
          <a:ln w="1860" cap="flat">
            <a:noFill/>
            <a:prstDash val="solid"/>
            <a:miter/>
          </a:ln>
        </p:spPr>
        <p:txBody>
          <a:bodyPr rtlCol="0" anchor="ctr"/>
          <a:lstStyle/>
          <a:p>
            <a:endParaRPr lang="zh-CN" altLang="en-US" dirty="0">
              <a:latin typeface="思源黑体 CN Light" panose="020B0300000000000000" pitchFamily="34" charset="-122"/>
              <a:ea typeface="思源黑体 CN Light" panose="020B0300000000000000" pitchFamily="34" charset="-122"/>
              <a:cs typeface="+mn-ea"/>
              <a:sym typeface="+mn-lt"/>
            </a:endParaRPr>
          </a:p>
        </p:txBody>
      </p:sp>
      <p:pic>
        <p:nvPicPr>
          <p:cNvPr id="2097176" name="图形 52"/>
          <p:cNvPicPr>
            <a:picLocks noChangeAspect="1"/>
          </p:cNvPicPr>
          <p:nvPr/>
        </p:nvPicPr>
        <p:blipFill>
          <a:blip r:embed="rId1" cstate="screen"/>
          <a:stretch>
            <a:fillRect/>
          </a:stretch>
        </p:blipFill>
        <p:spPr>
          <a:xfrm>
            <a:off x="1921286" y="2291850"/>
            <a:ext cx="1046147" cy="1046147"/>
          </a:xfrm>
          <a:prstGeom prst="rect">
            <a:avLst/>
          </a:prstGeom>
        </p:spPr>
      </p:pic>
      <p:sp>
        <p:nvSpPr>
          <p:cNvPr id="1048918" name="文本框 44"/>
          <p:cNvSpPr txBox="1"/>
          <p:nvPr/>
        </p:nvSpPr>
        <p:spPr>
          <a:xfrm>
            <a:off x="8131152" y="4009045"/>
            <a:ext cx="3743205" cy="369332"/>
          </a:xfrm>
          <a:prstGeom prst="rect">
            <a:avLst/>
          </a:prstGeom>
          <a:noFill/>
        </p:spPr>
        <p:txBody>
          <a:bodyPr wrap="none" rtlCol="0">
            <a:spAutoFit/>
          </a:bodyPr>
          <a:lstStyle/>
          <a:p>
            <a:pPr algn="ctr"/>
            <a:r>
              <a:rPr lang="en-US" altLang="zh-CN" b="1" dirty="0" err="1">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Frechet</a:t>
            </a:r>
            <a:r>
              <a:rPr lang="en-US" altLang="zh-CN"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 Inception Distance(FID)</a:t>
            </a:r>
            <a:endParaRPr lang="zh-CN" altLang="en-US"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48919" name="文本框 45"/>
          <p:cNvSpPr txBox="1"/>
          <p:nvPr/>
        </p:nvSpPr>
        <p:spPr>
          <a:xfrm>
            <a:off x="8371655" y="4422765"/>
            <a:ext cx="3080552" cy="1608261"/>
          </a:xfrm>
          <a:prstGeom prst="rect">
            <a:avLst/>
          </a:prstGeom>
          <a:noFill/>
        </p:spPr>
        <p:txBody>
          <a:bodyPr wrap="square" rtlCol="0">
            <a:spAutoFit/>
          </a:bodyPr>
          <a:lstStyle/>
          <a:p>
            <a:pPr algn="ctr">
              <a:lnSpc>
                <a:spcPts val="24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Calculates the </a:t>
            </a:r>
            <a:r>
              <a:rPr lang="en-US" altLang="zh-CN" sz="16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distance </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between two distributions, the </a:t>
            </a:r>
            <a:r>
              <a:rPr lang="en-US" altLang="zh-CN" sz="16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smaller </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the distance means the generated distribution is </a:t>
            </a:r>
            <a:r>
              <a:rPr lang="en-US" altLang="zh-CN" sz="16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closer </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to the real distribution</a:t>
            </a:r>
            <a:endPar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p:txBody>
      </p:sp>
      <p:sp>
        <p:nvSpPr>
          <p:cNvPr id="1048920" name="任意多边形: 形状 51"/>
          <p:cNvSpPr/>
          <p:nvPr/>
        </p:nvSpPr>
        <p:spPr>
          <a:xfrm>
            <a:off x="8884099" y="1912153"/>
            <a:ext cx="1805540" cy="1805540"/>
          </a:xfrm>
          <a:custGeom>
            <a:avLst/>
            <a:gdLst>
              <a:gd name="connsiteX0" fmla="*/ 952773 w 1905000"/>
              <a:gd name="connsiteY0" fmla="*/ 273 h 1905000"/>
              <a:gd name="connsiteX1" fmla="*/ 952773 w 1905000"/>
              <a:gd name="connsiteY1" fmla="*/ 273 h 1905000"/>
              <a:gd name="connsiteX2" fmla="*/ 1905273 w 1905000"/>
              <a:gd name="connsiteY2" fmla="*/ 952773 h 1905000"/>
              <a:gd name="connsiteX3" fmla="*/ 1905273 w 1905000"/>
              <a:gd name="connsiteY3" fmla="*/ 952773 h 1905000"/>
              <a:gd name="connsiteX4" fmla="*/ 952773 w 1905000"/>
              <a:gd name="connsiteY4" fmla="*/ 1905273 h 1905000"/>
              <a:gd name="connsiteX5" fmla="*/ 952773 w 1905000"/>
              <a:gd name="connsiteY5" fmla="*/ 1905273 h 1905000"/>
              <a:gd name="connsiteX6" fmla="*/ 273 w 1905000"/>
              <a:gd name="connsiteY6" fmla="*/ 952773 h 1905000"/>
              <a:gd name="connsiteX7" fmla="*/ 273 w 1905000"/>
              <a:gd name="connsiteY7" fmla="*/ 952773 h 1905000"/>
              <a:gd name="connsiteX8" fmla="*/ 952773 w 1905000"/>
              <a:gd name="connsiteY8" fmla="*/ 27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0" h="1905000">
                <a:moveTo>
                  <a:pt x="952773" y="273"/>
                </a:moveTo>
                <a:lnTo>
                  <a:pt x="952773" y="273"/>
                </a:lnTo>
                <a:cubicBezTo>
                  <a:pt x="1587773" y="273"/>
                  <a:pt x="1905273" y="317773"/>
                  <a:pt x="1905273" y="952773"/>
                </a:cubicBezTo>
                <a:lnTo>
                  <a:pt x="1905273" y="952773"/>
                </a:lnTo>
                <a:cubicBezTo>
                  <a:pt x="1905273" y="1587773"/>
                  <a:pt x="1587773" y="1905273"/>
                  <a:pt x="952773" y="1905273"/>
                </a:cubicBezTo>
                <a:lnTo>
                  <a:pt x="952773" y="1905273"/>
                </a:lnTo>
                <a:cubicBezTo>
                  <a:pt x="317773" y="1905273"/>
                  <a:pt x="273" y="1587773"/>
                  <a:pt x="273" y="952773"/>
                </a:cubicBezTo>
                <a:lnTo>
                  <a:pt x="273" y="952773"/>
                </a:lnTo>
                <a:cubicBezTo>
                  <a:pt x="273" y="317773"/>
                  <a:pt x="317773" y="273"/>
                  <a:pt x="952773" y="273"/>
                </a:cubicBezTo>
                <a:close/>
              </a:path>
            </a:pathLst>
          </a:custGeom>
          <a:solidFill>
            <a:schemeClr val="accent1"/>
          </a:solidFill>
          <a:ln w="1860" cap="flat">
            <a:noFill/>
            <a:prstDash val="solid"/>
            <a:miter/>
          </a:ln>
        </p:spPr>
        <p:txBody>
          <a:bodyPr rtlCol="0" anchor="ctr"/>
          <a:lstStyle/>
          <a:p>
            <a:endParaRPr lang="zh-CN" altLang="en-US" dirty="0">
              <a:latin typeface="思源黑体 CN Light" panose="020B0300000000000000" pitchFamily="34" charset="-122"/>
              <a:ea typeface="思源黑体 CN Light" panose="020B0300000000000000" pitchFamily="34" charset="-122"/>
              <a:cs typeface="+mn-ea"/>
              <a:sym typeface="+mn-lt"/>
            </a:endParaRPr>
          </a:p>
        </p:txBody>
      </p:sp>
      <p:pic>
        <p:nvPicPr>
          <p:cNvPr id="2097177" name="图形 55"/>
          <p:cNvPicPr>
            <a:picLocks noChangeAspect="1"/>
          </p:cNvPicPr>
          <p:nvPr/>
        </p:nvPicPr>
        <p:blipFill>
          <a:blip r:embed="rId2"/>
          <a:stretch>
            <a:fillRect/>
          </a:stretch>
        </p:blipFill>
        <p:spPr>
          <a:xfrm>
            <a:off x="9114490" y="2188060"/>
            <a:ext cx="1253727" cy="1253727"/>
          </a:xfrm>
          <a:prstGeom prst="rect">
            <a:avLst/>
          </a:prstGeom>
        </p:spPr>
      </p:pic>
      <p:sp>
        <p:nvSpPr>
          <p:cNvPr id="1048921" name="文本框 42"/>
          <p:cNvSpPr txBox="1"/>
          <p:nvPr/>
        </p:nvSpPr>
        <p:spPr>
          <a:xfrm>
            <a:off x="5056293" y="3989040"/>
            <a:ext cx="2396169" cy="389337"/>
          </a:xfrm>
          <a:prstGeom prst="rect">
            <a:avLst/>
          </a:prstGeom>
          <a:noFill/>
        </p:spPr>
        <p:txBody>
          <a:bodyPr wrap="none" rtlCol="0">
            <a:spAutoFit/>
          </a:bodyPr>
          <a:lstStyle/>
          <a:p>
            <a:pPr>
              <a:lnSpc>
                <a:spcPct val="114000"/>
              </a:lnSpc>
              <a:spcAft>
                <a:spcPts val="1000"/>
              </a:spcAft>
            </a:pPr>
            <a:r>
              <a:rPr lang="en-US" altLang="zh-CN" sz="1800" dirty="0">
                <a:solidFill>
                  <a:srgbClr val="000000"/>
                </a:solidFill>
                <a:effectLst/>
                <a:latin typeface="思源黑体 CN Bold" panose="020B0800000000000000" pitchFamily="34" charset="-122"/>
                <a:ea typeface="思源黑体 CN Bold" panose="020B0800000000000000" pitchFamily="34" charset="-122"/>
                <a:cs typeface="Times New Roman" panose="02020603050405020304" pitchFamily="18" charset="0"/>
              </a:rPr>
              <a:t>Inception Score (IS)</a:t>
            </a:r>
            <a:endParaRPr lang="en-US" altLang="zh-CN" sz="1800"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p:txBody>
      </p:sp>
      <p:sp>
        <p:nvSpPr>
          <p:cNvPr id="1048922" name="文本框 43"/>
          <p:cNvSpPr txBox="1"/>
          <p:nvPr/>
        </p:nvSpPr>
        <p:spPr>
          <a:xfrm>
            <a:off x="4572000" y="4422765"/>
            <a:ext cx="3187084" cy="1916037"/>
          </a:xfrm>
          <a:prstGeom prst="rect">
            <a:avLst/>
          </a:prstGeom>
          <a:noFill/>
        </p:spPr>
        <p:txBody>
          <a:bodyPr wrap="square" rtlCol="0">
            <a:spAutoFit/>
          </a:bodyPr>
          <a:lstStyle/>
          <a:p>
            <a:pPr algn="ctr">
              <a:lnSpc>
                <a:spcPts val="24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x: data feature  y: label</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a:p>
            <a:pPr algn="ctr">
              <a:lnSpc>
                <a:spcPts val="24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The probability </a:t>
            </a:r>
            <a:r>
              <a:rPr lang="en-US" altLang="zh-CN" sz="1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p(</a:t>
            </a:r>
            <a:r>
              <a:rPr lang="en-US" altLang="zh-CN" sz="1600" b="1" dirty="0" err="1">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y|x</a:t>
            </a:r>
            <a:r>
              <a:rPr lang="en-US" altLang="zh-CN" sz="1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 of determining which label is given the data feature, and the distribution of each label (category) is </a:t>
            </a:r>
            <a:r>
              <a:rPr lang="en-US" altLang="zh-CN" sz="1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p(y)</a:t>
            </a:r>
            <a:r>
              <a:rPr lang="en-US" altLang="zh-CN" sz="16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a:t>
            </a:r>
            <a:endParaRPr lang="zh-CN" altLang="en-US" sz="16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48923" name="任意多边形: 形状 50"/>
          <p:cNvSpPr/>
          <p:nvPr/>
        </p:nvSpPr>
        <p:spPr>
          <a:xfrm>
            <a:off x="5193229" y="1912153"/>
            <a:ext cx="1805540" cy="1805540"/>
          </a:xfrm>
          <a:custGeom>
            <a:avLst/>
            <a:gdLst>
              <a:gd name="connsiteX0" fmla="*/ 952773 w 1905000"/>
              <a:gd name="connsiteY0" fmla="*/ 273 h 1905000"/>
              <a:gd name="connsiteX1" fmla="*/ 952773 w 1905000"/>
              <a:gd name="connsiteY1" fmla="*/ 273 h 1905000"/>
              <a:gd name="connsiteX2" fmla="*/ 1905273 w 1905000"/>
              <a:gd name="connsiteY2" fmla="*/ 952773 h 1905000"/>
              <a:gd name="connsiteX3" fmla="*/ 1905273 w 1905000"/>
              <a:gd name="connsiteY3" fmla="*/ 952773 h 1905000"/>
              <a:gd name="connsiteX4" fmla="*/ 952773 w 1905000"/>
              <a:gd name="connsiteY4" fmla="*/ 1905273 h 1905000"/>
              <a:gd name="connsiteX5" fmla="*/ 952773 w 1905000"/>
              <a:gd name="connsiteY5" fmla="*/ 1905273 h 1905000"/>
              <a:gd name="connsiteX6" fmla="*/ 273 w 1905000"/>
              <a:gd name="connsiteY6" fmla="*/ 952773 h 1905000"/>
              <a:gd name="connsiteX7" fmla="*/ 273 w 1905000"/>
              <a:gd name="connsiteY7" fmla="*/ 952773 h 1905000"/>
              <a:gd name="connsiteX8" fmla="*/ 952773 w 1905000"/>
              <a:gd name="connsiteY8" fmla="*/ 27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0" h="1905000">
                <a:moveTo>
                  <a:pt x="952773" y="273"/>
                </a:moveTo>
                <a:lnTo>
                  <a:pt x="952773" y="273"/>
                </a:lnTo>
                <a:cubicBezTo>
                  <a:pt x="1587773" y="273"/>
                  <a:pt x="1905273" y="317773"/>
                  <a:pt x="1905273" y="952773"/>
                </a:cubicBezTo>
                <a:lnTo>
                  <a:pt x="1905273" y="952773"/>
                </a:lnTo>
                <a:cubicBezTo>
                  <a:pt x="1905273" y="1587773"/>
                  <a:pt x="1587773" y="1905273"/>
                  <a:pt x="952773" y="1905273"/>
                </a:cubicBezTo>
                <a:lnTo>
                  <a:pt x="952773" y="1905273"/>
                </a:lnTo>
                <a:cubicBezTo>
                  <a:pt x="317773" y="1905273"/>
                  <a:pt x="273" y="1587773"/>
                  <a:pt x="273" y="952773"/>
                </a:cubicBezTo>
                <a:lnTo>
                  <a:pt x="273" y="952773"/>
                </a:lnTo>
                <a:cubicBezTo>
                  <a:pt x="273" y="317773"/>
                  <a:pt x="317773" y="273"/>
                  <a:pt x="952773" y="273"/>
                </a:cubicBezTo>
                <a:close/>
              </a:path>
            </a:pathLst>
          </a:custGeom>
          <a:solidFill>
            <a:schemeClr val="accent2"/>
          </a:solidFill>
          <a:ln w="1860" cap="flat">
            <a:noFill/>
            <a:prstDash val="solid"/>
            <a:miter/>
          </a:ln>
        </p:spPr>
        <p:txBody>
          <a:bodyPr rtlCol="0" anchor="ctr"/>
          <a:lstStyle/>
          <a:p>
            <a:endParaRPr lang="zh-CN" altLang="en-US" dirty="0">
              <a:latin typeface="思源黑体 CN Light" panose="020B0300000000000000" pitchFamily="34" charset="-122"/>
              <a:ea typeface="思源黑体 CN Light" panose="020B0300000000000000" pitchFamily="34" charset="-122"/>
              <a:cs typeface="+mn-ea"/>
              <a:sym typeface="+mn-lt"/>
            </a:endParaRPr>
          </a:p>
        </p:txBody>
      </p:sp>
      <p:pic>
        <p:nvPicPr>
          <p:cNvPr id="2097178" name="图形 56"/>
          <p:cNvPicPr>
            <a:picLocks noChangeAspect="1"/>
          </p:cNvPicPr>
          <p:nvPr/>
        </p:nvPicPr>
        <p:blipFill>
          <a:blip r:embed="rId3" cstate="screen"/>
          <a:stretch>
            <a:fillRect/>
          </a:stretch>
        </p:blipFill>
        <p:spPr>
          <a:xfrm>
            <a:off x="5659641" y="2345286"/>
            <a:ext cx="939275" cy="939275"/>
          </a:xfrm>
          <a:prstGeom prst="rect">
            <a:avLst/>
          </a:prstGeom>
        </p:spPr>
      </p:pic>
      <p:sp>
        <p:nvSpPr>
          <p:cNvPr id="1048924" name="文本框1"/>
          <p:cNvSpPr txBox="1"/>
          <p:nvPr>
            <p:custDataLst>
              <p:tags r:id="rId4"/>
            </p:custDataLst>
          </p:nvPr>
        </p:nvSpPr>
        <p:spPr>
          <a:xfrm>
            <a:off x="4303974" y="369508"/>
            <a:ext cx="3584059" cy="461665"/>
          </a:xfrm>
          <a:prstGeom prst="rect">
            <a:avLst/>
          </a:prstGeom>
          <a:noFill/>
        </p:spPr>
        <p:txBody>
          <a:bodyPr wrap="none" rtlCol="0">
            <a:spAutoFit/>
          </a:bodyPr>
          <a:lstStyle/>
          <a:p>
            <a:pPr algn="ctr"/>
            <a:r>
              <a:rPr lang="en-US" altLang="zh-CN" sz="2400" dirty="0">
                <a:solidFill>
                  <a:schemeClr val="tx1">
                    <a:lumMod val="65000"/>
                    <a:lumOff val="35000"/>
                  </a:schemeClr>
                </a:solidFill>
                <a:latin typeface="思源黑体 CN Bold" panose="020B0800000000000000" pitchFamily="34" charset="-122"/>
                <a:ea typeface="思源黑体 CN Bold" panose="020B0800000000000000" pitchFamily="34" charset="-122"/>
              </a:rPr>
              <a:t>Validation/Verification</a:t>
            </a:r>
            <a:endParaRPr lang="zh-CN" altLang="en-US" sz="24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cxnSp>
        <p:nvCxnSpPr>
          <p:cNvPr id="3145758" name="直接连接符 16"/>
          <p:cNvCxnSpPr/>
          <p:nvPr/>
        </p:nvCxnSpPr>
        <p:spPr>
          <a:xfrm rot="16200000" flipV="1">
            <a:off x="6097813" y="-87651"/>
            <a:ext cx="0" cy="1837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925" name="矩形: 圆角 19"/>
          <p:cNvSpPr/>
          <p:nvPr/>
        </p:nvSpPr>
        <p:spPr>
          <a:xfrm rot="10800000" flipV="1">
            <a:off x="5833660" y="785453"/>
            <a:ext cx="528305"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pic>
        <p:nvPicPr>
          <p:cNvPr id="2" name="图片 1" descr="IMG_256"/>
          <p:cNvPicPr>
            <a:picLocks noChangeAspect="1"/>
          </p:cNvPicPr>
          <p:nvPr/>
        </p:nvPicPr>
        <p:blipFill>
          <a:blip r:embed="rId5"/>
          <a:stretch>
            <a:fillRect/>
          </a:stretch>
        </p:blipFill>
        <p:spPr>
          <a:xfrm>
            <a:off x="4963739" y="6442427"/>
            <a:ext cx="2581275" cy="219075"/>
          </a:xfrm>
          <a:prstGeom prst="rect">
            <a:avLst/>
          </a:prstGeom>
          <a:noFill/>
          <a:ln w="9525">
            <a:noFill/>
          </a:ln>
        </p:spPr>
      </p:pic>
      <p:pic>
        <p:nvPicPr>
          <p:cNvPr id="15" name="图片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7945120" y="6218555"/>
            <a:ext cx="4114800" cy="44323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7" name="图形"/>
          <p:cNvSpPr txBox="1"/>
          <p:nvPr/>
        </p:nvSpPr>
        <p:spPr>
          <a:xfrm>
            <a:off x="189547" y="5463684"/>
            <a:ext cx="2249170" cy="460375"/>
          </a:xfrm>
          <a:prstGeom prst="rect">
            <a:avLst/>
          </a:prstGeom>
          <a:noFill/>
        </p:spPr>
        <p:txBody>
          <a:bodyPr wrap="square" rtlCol="0">
            <a:spAutoFit/>
            <a:scene3d>
              <a:camera prst="orthographicFront"/>
              <a:lightRig rig="threePt" dir="t"/>
            </a:scene3d>
            <a:sp3d contourW="12700"/>
          </a:bodyPr>
          <a:lstStyle/>
          <a:p>
            <a:pPr lvl="0" algn="ctr">
              <a:buClrTx/>
              <a:buSzTx/>
              <a:buFontTx/>
            </a:pPr>
            <a:r>
              <a:rPr lang="en-US" altLang="zh-CN" sz="2400" dirty="0">
                <a:latin typeface="思源黑体 CN Bold" panose="020B0800000000000000" pitchFamily="34" charset="-122"/>
                <a:ea typeface="思源黑体 CN Bold" panose="020B0800000000000000" pitchFamily="34" charset="-122"/>
                <a:cs typeface="+mn-ea"/>
                <a:sym typeface="+mn-lt"/>
              </a:rPr>
              <a:t>DCGAN</a:t>
            </a:r>
            <a:endParaRPr lang="zh-CN" altLang="en-US" sz="2400" dirty="0">
              <a:latin typeface="思源黑体 CN Bold" panose="020B0800000000000000" pitchFamily="34" charset="-122"/>
              <a:ea typeface="思源黑体 CN Bold" panose="020B0800000000000000" pitchFamily="34" charset="-122"/>
              <a:cs typeface="+mn-ea"/>
              <a:sym typeface="+mn-lt"/>
            </a:endParaRPr>
          </a:p>
        </p:txBody>
      </p:sp>
      <p:sp>
        <p:nvSpPr>
          <p:cNvPr id="1048929" name="图形"/>
          <p:cNvSpPr txBox="1"/>
          <p:nvPr/>
        </p:nvSpPr>
        <p:spPr>
          <a:xfrm>
            <a:off x="3317726" y="5463684"/>
            <a:ext cx="2249170" cy="460375"/>
          </a:xfrm>
          <a:prstGeom prst="rect">
            <a:avLst/>
          </a:prstGeom>
          <a:noFill/>
        </p:spPr>
        <p:txBody>
          <a:bodyPr wrap="square" rtlCol="0">
            <a:spAutoFit/>
            <a:scene3d>
              <a:camera prst="orthographicFront"/>
              <a:lightRig rig="threePt" dir="t"/>
            </a:scene3d>
            <a:sp3d contourW="12700"/>
          </a:bodyPr>
          <a:lstStyle/>
          <a:p>
            <a:pPr lvl="0" algn="ctr">
              <a:buClrTx/>
              <a:buSzTx/>
              <a:buFontTx/>
            </a:pPr>
            <a:r>
              <a:rPr lang="en-US" altLang="zh-CN" sz="2400" dirty="0">
                <a:latin typeface="思源黑体 CN Bold" panose="020B0800000000000000" pitchFamily="34" charset="-122"/>
                <a:ea typeface="思源黑体 CN Bold" panose="020B0800000000000000" pitchFamily="34" charset="-122"/>
                <a:cs typeface="+mn-ea"/>
                <a:sym typeface="+mn-lt"/>
              </a:rPr>
              <a:t>LSGAN</a:t>
            </a:r>
            <a:endParaRPr lang="zh-CN" altLang="en-US" sz="2400" dirty="0">
              <a:latin typeface="思源黑体 CN Bold" panose="020B0800000000000000" pitchFamily="34" charset="-122"/>
              <a:ea typeface="思源黑体 CN Bold" panose="020B0800000000000000" pitchFamily="34" charset="-122"/>
              <a:cs typeface="+mn-ea"/>
              <a:sym typeface="+mn-lt"/>
            </a:endParaRPr>
          </a:p>
        </p:txBody>
      </p:sp>
      <p:sp>
        <p:nvSpPr>
          <p:cNvPr id="1048938" name="文本框"/>
          <p:cNvSpPr>
            <a:spLocks noChangeAspect="1"/>
          </p:cNvSpPr>
          <p:nvPr/>
        </p:nvSpPr>
        <p:spPr>
          <a:xfrm>
            <a:off x="3716655" y="1016285"/>
            <a:ext cx="475869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r>
              <a:rPr lang="en-US" altLang="zh-CN" sz="2400" dirty="0">
                <a:solidFill>
                  <a:schemeClr val="tx1"/>
                </a:solidFill>
                <a:latin typeface="思源黑体 CN Bold" panose="020B0800000000000000" pitchFamily="34" charset="-122"/>
                <a:ea typeface="思源黑体 CN Bold" panose="020B0800000000000000" pitchFamily="34" charset="-122"/>
                <a:cs typeface="汉仪正圆-45W" panose="00020600040101010101" charset="-122"/>
                <a:sym typeface="+mn-ea"/>
              </a:rPr>
              <a:t>Generated Image</a:t>
            </a:r>
            <a:endParaRPr lang="zh-CN" altLang="en-US" sz="2400" dirty="0">
              <a:solidFill>
                <a:schemeClr val="tx1"/>
              </a:solidFill>
              <a:latin typeface="思源黑体 CN Bold" panose="020B0800000000000000" pitchFamily="34" charset="-122"/>
              <a:ea typeface="思源黑体 CN Bold" panose="020B0800000000000000" pitchFamily="34" charset="-122"/>
              <a:cs typeface="汉仪正圆-45W" panose="00020600040101010101" charset="-122"/>
              <a:sym typeface="+mn-ea"/>
            </a:endParaRPr>
          </a:p>
        </p:txBody>
      </p:sp>
      <p:sp>
        <p:nvSpPr>
          <p:cNvPr id="1048939" name="文本框"/>
          <p:cNvSpPr/>
          <p:nvPr/>
        </p:nvSpPr>
        <p:spPr>
          <a:xfrm>
            <a:off x="1645284" y="1662213"/>
            <a:ext cx="8900807" cy="3819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1217930" rtl="0" eaLnBrk="1" fontAlgn="auto" latinLnBrk="0" hangingPunct="1">
              <a:lnSpc>
                <a:spcPct val="150000"/>
              </a:lnSpc>
              <a:spcBef>
                <a:spcPts val="0"/>
              </a:spcBef>
              <a:spcAft>
                <a:spcPts val="0"/>
              </a:spcAft>
              <a:buClrTx/>
              <a:buSzTx/>
              <a:buFontTx/>
              <a:buNone/>
            </a:pPr>
            <a:r>
              <a:rPr lang="en-US" altLang="zh-CN" sz="1400" b="1" dirty="0">
                <a:solidFill>
                  <a:srgbClr val="00B0F0"/>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Showing the result image generated by four types of different GAN models have different loss function</a:t>
            </a:r>
            <a:endParaRPr lang="zh-CN" altLang="en-US" sz="1400" b="1" dirty="0">
              <a:solidFill>
                <a:srgbClr val="00B0F0"/>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940" name="文本框1"/>
          <p:cNvSpPr txBox="1"/>
          <p:nvPr>
            <p:custDataLst>
              <p:tags r:id="rId1"/>
            </p:custDataLst>
          </p:nvPr>
        </p:nvSpPr>
        <p:spPr>
          <a:xfrm>
            <a:off x="4511020" y="369508"/>
            <a:ext cx="3169970" cy="461665"/>
          </a:xfrm>
          <a:prstGeom prst="rect">
            <a:avLst/>
          </a:prstGeom>
          <a:noFill/>
        </p:spPr>
        <p:txBody>
          <a:bodyPr wrap="none" rtlCol="0">
            <a:spAutoFit/>
          </a:bodyPr>
          <a:lstStyle/>
          <a:p>
            <a:pPr algn="ctr"/>
            <a:r>
              <a:rPr lang="en-US" altLang="zh-CN" sz="2400" dirty="0">
                <a:solidFill>
                  <a:schemeClr val="tx1">
                    <a:lumMod val="65000"/>
                    <a:lumOff val="35000"/>
                  </a:schemeClr>
                </a:solidFill>
                <a:latin typeface="思源黑体 CN Bold" panose="020B0800000000000000" pitchFamily="34" charset="-122"/>
                <a:ea typeface="思源黑体 CN Bold" panose="020B0800000000000000" pitchFamily="34" charset="-122"/>
              </a:rPr>
              <a:t>Result Presentation</a:t>
            </a:r>
            <a:endParaRPr lang="zh-CN" altLang="en-US" sz="24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cxnSp>
        <p:nvCxnSpPr>
          <p:cNvPr id="3145759" name="直接连接符 28"/>
          <p:cNvCxnSpPr/>
          <p:nvPr/>
        </p:nvCxnSpPr>
        <p:spPr>
          <a:xfrm rot="16200000" flipV="1">
            <a:off x="6097813" y="-87651"/>
            <a:ext cx="0" cy="1837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941" name="矩形: 圆角 30"/>
          <p:cNvSpPr/>
          <p:nvPr/>
        </p:nvSpPr>
        <p:spPr>
          <a:xfrm rot="10800000" flipV="1">
            <a:off x="5833660" y="785453"/>
            <a:ext cx="528305"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169" y="2970745"/>
            <a:ext cx="2366645" cy="2342330"/>
          </a:xfrm>
          <a:prstGeom prst="rect">
            <a:avLst/>
          </a:prstGeom>
          <a:noFill/>
          <a:extLst>
            <a:ext uri="{909E8E84-426E-40DD-AFC4-6F175D3DCCD1}">
              <a14:hiddenFill xmlns:a14="http://schemas.microsoft.com/office/drawing/2010/main">
                <a:solidFill>
                  <a:srgbClr val="FFFFFF"/>
                </a:solidFill>
              </a14:hiddenFill>
            </a:ext>
          </a:extLst>
        </p:spPr>
      </p:pic>
      <p:sp>
        <p:nvSpPr>
          <p:cNvPr id="2" name="图形"/>
          <p:cNvSpPr txBox="1"/>
          <p:nvPr/>
        </p:nvSpPr>
        <p:spPr>
          <a:xfrm>
            <a:off x="6445906" y="5463684"/>
            <a:ext cx="2249170" cy="460375"/>
          </a:xfrm>
          <a:prstGeom prst="rect">
            <a:avLst/>
          </a:prstGeom>
          <a:noFill/>
        </p:spPr>
        <p:txBody>
          <a:bodyPr wrap="square" rtlCol="0">
            <a:spAutoFit/>
            <a:scene3d>
              <a:camera prst="orthographicFront"/>
              <a:lightRig rig="threePt" dir="t"/>
            </a:scene3d>
            <a:sp3d contourW="12700"/>
          </a:bodyPr>
          <a:lstStyle/>
          <a:p>
            <a:pPr lvl="0" algn="ctr">
              <a:buClrTx/>
              <a:buSzTx/>
              <a:buFontTx/>
            </a:pPr>
            <a:r>
              <a:rPr lang="en-US" altLang="zh-CN" sz="2400" dirty="0">
                <a:latin typeface="思源黑体 CN Bold" panose="020B0800000000000000" pitchFamily="34" charset="-122"/>
                <a:ea typeface="思源黑体 CN Bold" panose="020B0800000000000000" pitchFamily="34" charset="-122"/>
                <a:cs typeface="+mn-ea"/>
                <a:sym typeface="+mn-lt"/>
              </a:rPr>
              <a:t>WGAN</a:t>
            </a:r>
            <a:endParaRPr lang="zh-CN" altLang="en-US" sz="2400" dirty="0">
              <a:latin typeface="思源黑体 CN Bold" panose="020B0800000000000000" pitchFamily="34" charset="-122"/>
              <a:ea typeface="思源黑体 CN Bold" panose="020B0800000000000000" pitchFamily="34" charset="-122"/>
              <a:cs typeface="+mn-ea"/>
              <a:sym typeface="+mn-lt"/>
            </a:endParaRPr>
          </a:p>
        </p:txBody>
      </p:sp>
      <p:sp>
        <p:nvSpPr>
          <p:cNvPr id="3" name="图形"/>
          <p:cNvSpPr txBox="1"/>
          <p:nvPr/>
        </p:nvSpPr>
        <p:spPr>
          <a:xfrm>
            <a:off x="9603455" y="5440968"/>
            <a:ext cx="2249170" cy="460375"/>
          </a:xfrm>
          <a:prstGeom prst="rect">
            <a:avLst/>
          </a:prstGeom>
          <a:noFill/>
        </p:spPr>
        <p:txBody>
          <a:bodyPr wrap="square" rtlCol="0">
            <a:spAutoFit/>
            <a:scene3d>
              <a:camera prst="orthographicFront"/>
              <a:lightRig rig="threePt" dir="t"/>
            </a:scene3d>
            <a:sp3d contourW="12700"/>
          </a:bodyPr>
          <a:lstStyle/>
          <a:p>
            <a:pPr lvl="0" algn="ctr">
              <a:buClrTx/>
              <a:buSzTx/>
              <a:buFontTx/>
            </a:pPr>
            <a:r>
              <a:rPr lang="en-US" altLang="zh-CN" sz="2400" dirty="0">
                <a:latin typeface="思源黑体 CN Bold" panose="020B0800000000000000" pitchFamily="34" charset="-122"/>
                <a:ea typeface="思源黑体 CN Bold" panose="020B0800000000000000" pitchFamily="34" charset="-122"/>
                <a:cs typeface="+mn-ea"/>
                <a:sym typeface="+mn-lt"/>
              </a:rPr>
              <a:t>WGAN-GP</a:t>
            </a:r>
            <a:endParaRPr lang="zh-CN" altLang="en-US" sz="2400" dirty="0">
              <a:latin typeface="思源黑体 CN Bold" panose="020B0800000000000000" pitchFamily="34" charset="-122"/>
              <a:ea typeface="思源黑体 CN Bold" panose="020B0800000000000000" pitchFamily="34" charset="-122"/>
              <a:cs typeface="+mn-ea"/>
              <a:sym typeface="+mn-lt"/>
            </a:endParaRPr>
          </a:p>
        </p:txBody>
      </p:sp>
      <p:pic>
        <p:nvPicPr>
          <p:cNvPr id="30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980" y="2970745"/>
            <a:ext cx="2366645" cy="234233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72" y="2970745"/>
            <a:ext cx="2366645" cy="234233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70882" y="2970745"/>
            <a:ext cx="2366646" cy="234233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6" name="椭圆 65"/>
          <p:cNvSpPr/>
          <p:nvPr/>
        </p:nvSpPr>
        <p:spPr>
          <a:xfrm>
            <a:off x="5963603" y="4017472"/>
            <a:ext cx="389255" cy="370205"/>
          </a:xfrm>
          <a:custGeom>
            <a:avLst/>
            <a:gdLst>
              <a:gd name="connsiteX0" fmla="*/ 119063 w 330200"/>
              <a:gd name="connsiteY0" fmla="*/ 203200 h 331788"/>
              <a:gd name="connsiteX1" fmla="*/ 137172 w 330200"/>
              <a:gd name="connsiteY1" fmla="*/ 203200 h 331788"/>
              <a:gd name="connsiteX2" fmla="*/ 153988 w 330200"/>
              <a:gd name="connsiteY2" fmla="*/ 229508 h 331788"/>
              <a:gd name="connsiteX3" fmla="*/ 153988 w 330200"/>
              <a:gd name="connsiteY3" fmla="*/ 249238 h 331788"/>
              <a:gd name="connsiteX4" fmla="*/ 119063 w 330200"/>
              <a:gd name="connsiteY4" fmla="*/ 203200 h 331788"/>
              <a:gd name="connsiteX5" fmla="*/ 176213 w 330200"/>
              <a:gd name="connsiteY5" fmla="*/ 158750 h 331788"/>
              <a:gd name="connsiteX6" fmla="*/ 211138 w 330200"/>
              <a:gd name="connsiteY6" fmla="*/ 203994 h 331788"/>
              <a:gd name="connsiteX7" fmla="*/ 176213 w 330200"/>
              <a:gd name="connsiteY7" fmla="*/ 249238 h 331788"/>
              <a:gd name="connsiteX8" fmla="*/ 176213 w 330200"/>
              <a:gd name="connsiteY8" fmla="*/ 229848 h 331788"/>
              <a:gd name="connsiteX9" fmla="*/ 193029 w 330200"/>
              <a:gd name="connsiteY9" fmla="*/ 203994 h 331788"/>
              <a:gd name="connsiteX10" fmla="*/ 176213 w 330200"/>
              <a:gd name="connsiteY10" fmla="*/ 178141 h 331788"/>
              <a:gd name="connsiteX11" fmla="*/ 176213 w 330200"/>
              <a:gd name="connsiteY11" fmla="*/ 158750 h 331788"/>
              <a:gd name="connsiteX12" fmla="*/ 176213 w 330200"/>
              <a:gd name="connsiteY12" fmla="*/ 82550 h 331788"/>
              <a:gd name="connsiteX13" fmla="*/ 211138 w 330200"/>
              <a:gd name="connsiteY13" fmla="*/ 128588 h 331788"/>
              <a:gd name="connsiteX14" fmla="*/ 193029 w 330200"/>
              <a:gd name="connsiteY14" fmla="*/ 128588 h 331788"/>
              <a:gd name="connsiteX15" fmla="*/ 176213 w 330200"/>
              <a:gd name="connsiteY15" fmla="*/ 102281 h 331788"/>
              <a:gd name="connsiteX16" fmla="*/ 176213 w 330200"/>
              <a:gd name="connsiteY16" fmla="*/ 82550 h 331788"/>
              <a:gd name="connsiteX17" fmla="*/ 153988 w 330200"/>
              <a:gd name="connsiteY17" fmla="*/ 82550 h 331788"/>
              <a:gd name="connsiteX18" fmla="*/ 153988 w 330200"/>
              <a:gd name="connsiteY18" fmla="*/ 101941 h 331788"/>
              <a:gd name="connsiteX19" fmla="*/ 137172 w 330200"/>
              <a:gd name="connsiteY19" fmla="*/ 127794 h 331788"/>
              <a:gd name="connsiteX20" fmla="*/ 153988 w 330200"/>
              <a:gd name="connsiteY20" fmla="*/ 153648 h 331788"/>
              <a:gd name="connsiteX21" fmla="*/ 153988 w 330200"/>
              <a:gd name="connsiteY21" fmla="*/ 173038 h 331788"/>
              <a:gd name="connsiteX22" fmla="*/ 119063 w 330200"/>
              <a:gd name="connsiteY22" fmla="*/ 127794 h 331788"/>
              <a:gd name="connsiteX23" fmla="*/ 153988 w 330200"/>
              <a:gd name="connsiteY23" fmla="*/ 82550 h 331788"/>
              <a:gd name="connsiteX24" fmla="*/ 157163 w 330200"/>
              <a:gd name="connsiteY24" fmla="*/ 76200 h 331788"/>
              <a:gd name="connsiteX25" fmla="*/ 173038 w 330200"/>
              <a:gd name="connsiteY25" fmla="*/ 76200 h 331788"/>
              <a:gd name="connsiteX26" fmla="*/ 173038 w 330200"/>
              <a:gd name="connsiteY26" fmla="*/ 255588 h 331788"/>
              <a:gd name="connsiteX27" fmla="*/ 157163 w 330200"/>
              <a:gd name="connsiteY27" fmla="*/ 255588 h 331788"/>
              <a:gd name="connsiteX28" fmla="*/ 165101 w 330200"/>
              <a:gd name="connsiteY28" fmla="*/ 33337 h 331788"/>
              <a:gd name="connsiteX29" fmla="*/ 33338 w 330200"/>
              <a:gd name="connsiteY29" fmla="*/ 165894 h 331788"/>
              <a:gd name="connsiteX30" fmla="*/ 165101 w 330200"/>
              <a:gd name="connsiteY30" fmla="*/ 298451 h 331788"/>
              <a:gd name="connsiteX31" fmla="*/ 296864 w 330200"/>
              <a:gd name="connsiteY31" fmla="*/ 165894 h 331788"/>
              <a:gd name="connsiteX32" fmla="*/ 165101 w 330200"/>
              <a:gd name="connsiteY32" fmla="*/ 33337 h 331788"/>
              <a:gd name="connsiteX33" fmla="*/ 165100 w 330200"/>
              <a:gd name="connsiteY33" fmla="*/ 30162 h 331788"/>
              <a:gd name="connsiteX34" fmla="*/ 301625 w 330200"/>
              <a:gd name="connsiteY34" fmla="*/ 165894 h 331788"/>
              <a:gd name="connsiteX35" fmla="*/ 165100 w 330200"/>
              <a:gd name="connsiteY35" fmla="*/ 301626 h 331788"/>
              <a:gd name="connsiteX36" fmla="*/ 28575 w 330200"/>
              <a:gd name="connsiteY36" fmla="*/ 165894 h 331788"/>
              <a:gd name="connsiteX37" fmla="*/ 165100 w 330200"/>
              <a:gd name="connsiteY37" fmla="*/ 30162 h 331788"/>
              <a:gd name="connsiteX38" fmla="*/ 165101 w 330200"/>
              <a:gd name="connsiteY38" fmla="*/ 15875 h 331788"/>
              <a:gd name="connsiteX39" fmla="*/ 14288 w 330200"/>
              <a:gd name="connsiteY39" fmla="*/ 165894 h 331788"/>
              <a:gd name="connsiteX40" fmla="*/ 165101 w 330200"/>
              <a:gd name="connsiteY40" fmla="*/ 315913 h 331788"/>
              <a:gd name="connsiteX41" fmla="*/ 315914 w 330200"/>
              <a:gd name="connsiteY41" fmla="*/ 165894 h 331788"/>
              <a:gd name="connsiteX42" fmla="*/ 165101 w 330200"/>
              <a:gd name="connsiteY42" fmla="*/ 15875 h 331788"/>
              <a:gd name="connsiteX43" fmla="*/ 165100 w 330200"/>
              <a:gd name="connsiteY43" fmla="*/ 0 h 331788"/>
              <a:gd name="connsiteX44" fmla="*/ 330200 w 330200"/>
              <a:gd name="connsiteY44" fmla="*/ 165894 h 331788"/>
              <a:gd name="connsiteX45" fmla="*/ 165100 w 330200"/>
              <a:gd name="connsiteY45" fmla="*/ 331788 h 331788"/>
              <a:gd name="connsiteX46" fmla="*/ 0 w 330200"/>
              <a:gd name="connsiteY46" fmla="*/ 165894 h 331788"/>
              <a:gd name="connsiteX47" fmla="*/ 165100 w 330200"/>
              <a:gd name="connsiteY47"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0200" h="331788">
                <a:moveTo>
                  <a:pt x="119063" y="203200"/>
                </a:moveTo>
                <a:cubicBezTo>
                  <a:pt x="119063" y="203200"/>
                  <a:pt x="119063" y="203200"/>
                  <a:pt x="137172" y="203200"/>
                </a:cubicBezTo>
                <a:cubicBezTo>
                  <a:pt x="137172" y="215039"/>
                  <a:pt x="143640" y="225562"/>
                  <a:pt x="153988" y="229508"/>
                </a:cubicBezTo>
                <a:lnTo>
                  <a:pt x="153988" y="249238"/>
                </a:lnTo>
                <a:cubicBezTo>
                  <a:pt x="133292" y="243977"/>
                  <a:pt x="119063" y="225562"/>
                  <a:pt x="119063" y="203200"/>
                </a:cubicBezTo>
                <a:close/>
                <a:moveTo>
                  <a:pt x="176213" y="158750"/>
                </a:moveTo>
                <a:cubicBezTo>
                  <a:pt x="196909" y="163921"/>
                  <a:pt x="211138" y="182019"/>
                  <a:pt x="211138" y="203994"/>
                </a:cubicBezTo>
                <a:cubicBezTo>
                  <a:pt x="211138" y="225970"/>
                  <a:pt x="196909" y="244068"/>
                  <a:pt x="176213" y="249238"/>
                </a:cubicBezTo>
                <a:cubicBezTo>
                  <a:pt x="176213" y="249238"/>
                  <a:pt x="176213" y="249238"/>
                  <a:pt x="176213" y="229848"/>
                </a:cubicBezTo>
                <a:cubicBezTo>
                  <a:pt x="186561" y="225970"/>
                  <a:pt x="193029" y="215628"/>
                  <a:pt x="193029" y="203994"/>
                </a:cubicBezTo>
                <a:cubicBezTo>
                  <a:pt x="193029" y="192360"/>
                  <a:pt x="186561" y="183311"/>
                  <a:pt x="176213" y="178141"/>
                </a:cubicBezTo>
                <a:cubicBezTo>
                  <a:pt x="176213" y="178141"/>
                  <a:pt x="176213" y="178141"/>
                  <a:pt x="176213" y="158750"/>
                </a:cubicBezTo>
                <a:close/>
                <a:moveTo>
                  <a:pt x="176213" y="82550"/>
                </a:moveTo>
                <a:cubicBezTo>
                  <a:pt x="196909" y="87812"/>
                  <a:pt x="211138" y="106227"/>
                  <a:pt x="211138" y="128588"/>
                </a:cubicBezTo>
                <a:cubicBezTo>
                  <a:pt x="211138" y="128588"/>
                  <a:pt x="211138" y="128588"/>
                  <a:pt x="193029" y="128588"/>
                </a:cubicBezTo>
                <a:cubicBezTo>
                  <a:pt x="193029" y="116750"/>
                  <a:pt x="186561" y="106227"/>
                  <a:pt x="176213" y="102281"/>
                </a:cubicBezTo>
                <a:cubicBezTo>
                  <a:pt x="176213" y="102281"/>
                  <a:pt x="176213" y="102281"/>
                  <a:pt x="176213" y="82550"/>
                </a:cubicBezTo>
                <a:close/>
                <a:moveTo>
                  <a:pt x="153988" y="82550"/>
                </a:moveTo>
                <a:cubicBezTo>
                  <a:pt x="153988" y="82550"/>
                  <a:pt x="153988" y="82550"/>
                  <a:pt x="153988" y="101941"/>
                </a:cubicBezTo>
                <a:cubicBezTo>
                  <a:pt x="143640" y="105819"/>
                  <a:pt x="137172" y="116160"/>
                  <a:pt x="137172" y="127794"/>
                </a:cubicBezTo>
                <a:cubicBezTo>
                  <a:pt x="137172" y="139428"/>
                  <a:pt x="143640" y="148477"/>
                  <a:pt x="153988" y="153648"/>
                </a:cubicBezTo>
                <a:cubicBezTo>
                  <a:pt x="153988" y="153648"/>
                  <a:pt x="153988" y="153648"/>
                  <a:pt x="153988" y="173038"/>
                </a:cubicBezTo>
                <a:cubicBezTo>
                  <a:pt x="133292" y="167868"/>
                  <a:pt x="119063" y="149770"/>
                  <a:pt x="119063" y="127794"/>
                </a:cubicBezTo>
                <a:cubicBezTo>
                  <a:pt x="119063" y="105819"/>
                  <a:pt x="133292" y="87721"/>
                  <a:pt x="153988" y="82550"/>
                </a:cubicBezTo>
                <a:close/>
                <a:moveTo>
                  <a:pt x="157163" y="76200"/>
                </a:moveTo>
                <a:lnTo>
                  <a:pt x="173038" y="76200"/>
                </a:lnTo>
                <a:lnTo>
                  <a:pt x="173038" y="255588"/>
                </a:lnTo>
                <a:lnTo>
                  <a:pt x="157163" y="255588"/>
                </a:lnTo>
                <a:close/>
                <a:moveTo>
                  <a:pt x="165101" y="33337"/>
                </a:moveTo>
                <a:cubicBezTo>
                  <a:pt x="92330" y="33337"/>
                  <a:pt x="33338" y="92685"/>
                  <a:pt x="33338" y="165894"/>
                </a:cubicBezTo>
                <a:cubicBezTo>
                  <a:pt x="33338" y="239103"/>
                  <a:pt x="92330" y="298451"/>
                  <a:pt x="165101" y="298451"/>
                </a:cubicBezTo>
                <a:cubicBezTo>
                  <a:pt x="237872" y="298451"/>
                  <a:pt x="296864" y="239103"/>
                  <a:pt x="296864" y="165894"/>
                </a:cubicBezTo>
                <a:cubicBezTo>
                  <a:pt x="296864" y="92685"/>
                  <a:pt x="237872" y="33337"/>
                  <a:pt x="165101" y="33337"/>
                </a:cubicBezTo>
                <a:close/>
                <a:moveTo>
                  <a:pt x="165100" y="30162"/>
                </a:moveTo>
                <a:cubicBezTo>
                  <a:pt x="240501" y="30162"/>
                  <a:pt x="301625" y="90931"/>
                  <a:pt x="301625" y="165894"/>
                </a:cubicBezTo>
                <a:cubicBezTo>
                  <a:pt x="301625" y="240857"/>
                  <a:pt x="240501" y="301626"/>
                  <a:pt x="165100" y="301626"/>
                </a:cubicBezTo>
                <a:cubicBezTo>
                  <a:pt x="89699" y="301626"/>
                  <a:pt x="28575" y="240857"/>
                  <a:pt x="28575" y="165894"/>
                </a:cubicBezTo>
                <a:cubicBezTo>
                  <a:pt x="28575" y="90931"/>
                  <a:pt x="89699" y="30162"/>
                  <a:pt x="165100" y="30162"/>
                </a:cubicBezTo>
                <a:close/>
                <a:moveTo>
                  <a:pt x="165101" y="15875"/>
                </a:moveTo>
                <a:cubicBezTo>
                  <a:pt x="81809" y="15875"/>
                  <a:pt x="14288" y="83041"/>
                  <a:pt x="14288" y="165894"/>
                </a:cubicBezTo>
                <a:cubicBezTo>
                  <a:pt x="14288" y="248747"/>
                  <a:pt x="81809" y="315913"/>
                  <a:pt x="165101" y="315913"/>
                </a:cubicBezTo>
                <a:cubicBezTo>
                  <a:pt x="248393" y="315913"/>
                  <a:pt x="315914" y="248747"/>
                  <a:pt x="315914" y="165894"/>
                </a:cubicBezTo>
                <a:cubicBezTo>
                  <a:pt x="315914" y="83041"/>
                  <a:pt x="248393" y="15875"/>
                  <a:pt x="165101" y="15875"/>
                </a:cubicBez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937" name="椭圆 67"/>
          <p:cNvSpPr/>
          <p:nvPr/>
        </p:nvSpPr>
        <p:spPr>
          <a:xfrm>
            <a:off x="9368791" y="4052715"/>
            <a:ext cx="391160" cy="299085"/>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938" name="文本框"/>
          <p:cNvSpPr>
            <a:spLocks noChangeAspect="1"/>
          </p:cNvSpPr>
          <p:nvPr/>
        </p:nvSpPr>
        <p:spPr>
          <a:xfrm>
            <a:off x="3774123" y="1467568"/>
            <a:ext cx="475869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r>
              <a:rPr lang="en-US" altLang="zh-CN" sz="2400" dirty="0">
                <a:solidFill>
                  <a:schemeClr val="tx1"/>
                </a:solidFill>
                <a:latin typeface="思源黑体 CN Bold" panose="020B0800000000000000" pitchFamily="34" charset="-122"/>
                <a:ea typeface="思源黑体 CN Bold" panose="020B0800000000000000" pitchFamily="34" charset="-122"/>
                <a:cs typeface="汉仪正圆-45W" panose="00020600040101010101" charset="-122"/>
                <a:sym typeface="+mn-ea"/>
              </a:rPr>
              <a:t>Comparation of Loss</a:t>
            </a:r>
            <a:endParaRPr lang="zh-CN" altLang="en-US" sz="2400" dirty="0">
              <a:solidFill>
                <a:schemeClr val="tx1"/>
              </a:solidFill>
              <a:latin typeface="思源黑体 CN Bold" panose="020B0800000000000000" pitchFamily="34" charset="-122"/>
              <a:ea typeface="思源黑体 CN Bold" panose="020B0800000000000000" pitchFamily="34" charset="-122"/>
              <a:cs typeface="汉仪正圆-45W" panose="00020600040101010101" charset="-122"/>
              <a:sym typeface="+mn-ea"/>
            </a:endParaRPr>
          </a:p>
        </p:txBody>
      </p:sp>
      <p:sp>
        <p:nvSpPr>
          <p:cNvPr id="1048939" name="文本框"/>
          <p:cNvSpPr/>
          <p:nvPr/>
        </p:nvSpPr>
        <p:spPr>
          <a:xfrm>
            <a:off x="2319973" y="1793636"/>
            <a:ext cx="8065770" cy="1028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1217930" rtl="0" eaLnBrk="1" fontAlgn="auto" latinLnBrk="0" hangingPunct="1">
              <a:lnSpc>
                <a:spcPct val="150000"/>
              </a:lnSpc>
              <a:spcBef>
                <a:spcPts val="0"/>
              </a:spcBef>
              <a:spcAft>
                <a:spcPts val="0"/>
              </a:spcAft>
              <a:buClrTx/>
              <a:buSzTx/>
              <a:buFontTx/>
              <a:buNone/>
            </a:pPr>
            <a:r>
              <a:rPr lang="en-US" altLang="zh-CN" sz="1400" dirty="0">
                <a:solidFill>
                  <a:schemeClr val="tx1"/>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FID is often used in GAN papers as a complement to IS, especially in diversity and mode collapse problems, FID has better evaluation performance, but also has the same drawbacks as IS, such as not suitable for use on datasets with large internal differences, unable to distinguish overfitting, etc.</a:t>
            </a:r>
            <a:endParaRPr lang="zh-CN" altLang="en-US" sz="1400" dirty="0">
              <a:solidFill>
                <a:schemeClr val="tx1"/>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940" name="文本框1"/>
          <p:cNvSpPr txBox="1"/>
          <p:nvPr>
            <p:custDataLst>
              <p:tags r:id="rId1"/>
            </p:custDataLst>
          </p:nvPr>
        </p:nvSpPr>
        <p:spPr>
          <a:xfrm>
            <a:off x="4511015" y="369508"/>
            <a:ext cx="3169970" cy="461665"/>
          </a:xfrm>
          <a:prstGeom prst="rect">
            <a:avLst/>
          </a:prstGeom>
          <a:noFill/>
        </p:spPr>
        <p:txBody>
          <a:bodyPr wrap="none" rtlCol="0">
            <a:spAutoFit/>
          </a:bodyPr>
          <a:lstStyle/>
          <a:p>
            <a:pPr algn="ctr"/>
            <a:r>
              <a:rPr lang="en-US" altLang="zh-CN" sz="2400" dirty="0">
                <a:solidFill>
                  <a:schemeClr val="tx1">
                    <a:lumMod val="65000"/>
                    <a:lumOff val="35000"/>
                  </a:schemeClr>
                </a:solidFill>
                <a:latin typeface="思源黑体 CN Bold" panose="020B0800000000000000" pitchFamily="34" charset="-122"/>
                <a:ea typeface="思源黑体 CN Bold" panose="020B0800000000000000" pitchFamily="34" charset="-122"/>
              </a:rPr>
              <a:t>Result Presentation</a:t>
            </a:r>
            <a:endParaRPr lang="zh-CN" altLang="en-US" sz="24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cxnSp>
        <p:nvCxnSpPr>
          <p:cNvPr id="3145759" name="直接连接符 28"/>
          <p:cNvCxnSpPr/>
          <p:nvPr/>
        </p:nvCxnSpPr>
        <p:spPr>
          <a:xfrm rot="16200000" flipV="1">
            <a:off x="6097813" y="-87651"/>
            <a:ext cx="0" cy="1837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941" name="矩形: 圆角 30"/>
          <p:cNvSpPr/>
          <p:nvPr/>
        </p:nvSpPr>
        <p:spPr>
          <a:xfrm rot="10800000" flipV="1">
            <a:off x="5833660" y="785453"/>
            <a:ext cx="528305"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graphicFrame>
        <p:nvGraphicFramePr>
          <p:cNvPr id="2" name="表格 1"/>
          <p:cNvGraphicFramePr>
            <a:graphicFrameLocks noGrp="1"/>
          </p:cNvGraphicFramePr>
          <p:nvPr>
            <p:custDataLst>
              <p:tags r:id="rId2"/>
            </p:custDataLst>
          </p:nvPr>
        </p:nvGraphicFramePr>
        <p:xfrm>
          <a:off x="1873711" y="2979767"/>
          <a:ext cx="8798953" cy="3092780"/>
        </p:xfrm>
        <a:graphic>
          <a:graphicData uri="http://schemas.openxmlformats.org/drawingml/2006/table">
            <a:tbl>
              <a:tblPr>
                <a:tableStyleId>{5C22544A-7EE6-4342-B048-85BDC9FD1C3A}</a:tableStyleId>
              </a:tblPr>
              <a:tblGrid>
                <a:gridCol w="1737936"/>
                <a:gridCol w="1768116"/>
                <a:gridCol w="1760831"/>
                <a:gridCol w="1767076"/>
                <a:gridCol w="1764994"/>
              </a:tblGrid>
              <a:tr h="763598">
                <a:tc>
                  <a:txBody>
                    <a:bodyPr/>
                    <a:lstStyle/>
                    <a:p>
                      <a:pPr algn="ctr">
                        <a:lnSpc>
                          <a:spcPct val="114000"/>
                        </a:lnSpc>
                        <a:spcAft>
                          <a:spcPts val="1000"/>
                        </a:spcAft>
                      </a:pPr>
                      <a:endParaRPr lang="zh-CN" altLang="en-US" sz="1600"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txBody>
                  <a:tcPr marL="68580" marR="68580"/>
                </a:tc>
                <a:tc>
                  <a:txBody>
                    <a:bodyPr/>
                    <a:lstStyle/>
                    <a:p>
                      <a:pPr algn="ctr">
                        <a:lnSpc>
                          <a:spcPct val="114000"/>
                        </a:lnSpc>
                        <a:spcAft>
                          <a:spcPts val="1000"/>
                        </a:spcAft>
                      </a:pPr>
                      <a:r>
                        <a:rPr lang="en-US" sz="1600" dirty="0">
                          <a:effectLst/>
                          <a:latin typeface="思源黑体 CN Bold" panose="020B0800000000000000" pitchFamily="34" charset="-122"/>
                          <a:ea typeface="思源黑体 CN Bold" panose="020B0800000000000000" pitchFamily="34" charset="-122"/>
                        </a:rPr>
                        <a:t>DCGAN</a:t>
                      </a:r>
                      <a:endParaRPr lang="en-US" sz="1600"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txBody>
                  <a:tcPr marL="68580" marR="68580"/>
                </a:tc>
                <a:tc>
                  <a:txBody>
                    <a:bodyPr/>
                    <a:lstStyle/>
                    <a:p>
                      <a:pPr algn="ctr">
                        <a:lnSpc>
                          <a:spcPct val="114000"/>
                        </a:lnSpc>
                        <a:spcAft>
                          <a:spcPts val="1000"/>
                        </a:spcAft>
                      </a:pPr>
                      <a:r>
                        <a:rPr lang="en-US" sz="1600">
                          <a:effectLst/>
                          <a:latin typeface="思源黑体 CN Bold" panose="020B0800000000000000" pitchFamily="34" charset="-122"/>
                          <a:ea typeface="思源黑体 CN Bold" panose="020B0800000000000000" pitchFamily="34" charset="-122"/>
                        </a:rPr>
                        <a:t>WGAN</a:t>
                      </a:r>
                      <a:endParaRPr lang="en-US" sz="160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txBody>
                  <a:tcPr marL="68580" marR="68580"/>
                </a:tc>
                <a:tc>
                  <a:txBody>
                    <a:bodyPr/>
                    <a:lstStyle/>
                    <a:p>
                      <a:pPr algn="ctr">
                        <a:lnSpc>
                          <a:spcPct val="114000"/>
                        </a:lnSpc>
                        <a:spcAft>
                          <a:spcPts val="1000"/>
                        </a:spcAft>
                      </a:pPr>
                      <a:r>
                        <a:rPr lang="en-US" sz="1600">
                          <a:effectLst/>
                          <a:latin typeface="思源黑体 CN Bold" panose="020B0800000000000000" pitchFamily="34" charset="-122"/>
                          <a:ea typeface="思源黑体 CN Bold" panose="020B0800000000000000" pitchFamily="34" charset="-122"/>
                        </a:rPr>
                        <a:t>WGAN-GP</a:t>
                      </a:r>
                      <a:endParaRPr lang="en-US" sz="160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txBody>
                  <a:tcPr marL="68580" marR="68580"/>
                </a:tc>
                <a:tc>
                  <a:txBody>
                    <a:bodyPr/>
                    <a:lstStyle/>
                    <a:p>
                      <a:pPr algn="ctr">
                        <a:lnSpc>
                          <a:spcPct val="114000"/>
                        </a:lnSpc>
                        <a:spcAft>
                          <a:spcPts val="1000"/>
                        </a:spcAft>
                      </a:pPr>
                      <a:r>
                        <a:rPr lang="en-US" sz="1600" dirty="0">
                          <a:effectLst/>
                          <a:latin typeface="思源黑体 CN Bold" panose="020B0800000000000000" pitchFamily="34" charset="-122"/>
                          <a:ea typeface="思源黑体 CN Bold" panose="020B0800000000000000" pitchFamily="34" charset="-122"/>
                        </a:rPr>
                        <a:t>LSGAN</a:t>
                      </a:r>
                      <a:endParaRPr lang="en-US" sz="1600"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txBody>
                  <a:tcPr marL="68580" marR="68580"/>
                </a:tc>
              </a:tr>
              <a:tr h="755772">
                <a:tc>
                  <a:txBody>
                    <a:bodyPr/>
                    <a:lstStyle/>
                    <a:p>
                      <a:pPr algn="ctr">
                        <a:lnSpc>
                          <a:spcPct val="114000"/>
                        </a:lnSpc>
                        <a:spcAft>
                          <a:spcPts val="1000"/>
                        </a:spcAft>
                      </a:pPr>
                      <a:r>
                        <a:rPr lang="en-US" sz="1600">
                          <a:effectLst/>
                          <a:latin typeface="思源黑体 CN Bold" panose="020B0800000000000000" pitchFamily="34" charset="-122"/>
                          <a:ea typeface="思源黑体 CN Bold" panose="020B0800000000000000" pitchFamily="34" charset="-122"/>
                        </a:rPr>
                        <a:t>IS</a:t>
                      </a:r>
                      <a:endParaRPr lang="en-US" sz="160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txBody>
                  <a:tcPr marL="68580" marR="68580"/>
                </a:tc>
                <a:tc>
                  <a:txBody>
                    <a:bodyPr/>
                    <a:lstStyle/>
                    <a:p>
                      <a:pPr algn="ctr">
                        <a:lnSpc>
                          <a:spcPct val="114000"/>
                        </a:lnSpc>
                        <a:spcAft>
                          <a:spcPts val="1000"/>
                        </a:spcAft>
                      </a:pPr>
                      <a:r>
                        <a:rPr lang="en-US" altLang="zh-CN" sz="1600" dirty="0">
                          <a:effectLst/>
                          <a:latin typeface="思源黑体 CN Bold" panose="020B0800000000000000" pitchFamily="34" charset="-122"/>
                          <a:ea typeface="思源黑体 CN Bold" panose="020B0800000000000000" pitchFamily="34" charset="-122"/>
                        </a:rPr>
                        <a:t>1.9692</a:t>
                      </a:r>
                      <a:endParaRPr lang="en-US" altLang="zh-CN" sz="1600"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txBody>
                  <a:tcPr marL="68580" marR="68580"/>
                </a:tc>
                <a:tc>
                  <a:txBody>
                    <a:bodyPr/>
                    <a:lstStyle/>
                    <a:p>
                      <a:pPr algn="ctr">
                        <a:lnSpc>
                          <a:spcPct val="114000"/>
                        </a:lnSpc>
                        <a:spcAft>
                          <a:spcPts val="1000"/>
                        </a:spcAft>
                      </a:pPr>
                      <a:r>
                        <a:rPr lang="en-US" altLang="zh-CN" sz="1600" dirty="0">
                          <a:effectLst/>
                          <a:latin typeface="思源黑体 CN Bold" panose="020B0800000000000000" pitchFamily="34" charset="-122"/>
                          <a:ea typeface="思源黑体 CN Bold" panose="020B0800000000000000" pitchFamily="34" charset="-122"/>
                        </a:rPr>
                        <a:t>2.1163</a:t>
                      </a:r>
                      <a:endParaRPr lang="en-US" altLang="zh-CN" sz="1600"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txBody>
                  <a:tcPr marL="68580" marR="68580"/>
                </a:tc>
                <a:tc>
                  <a:txBody>
                    <a:bodyPr/>
                    <a:lstStyle/>
                    <a:p>
                      <a:pPr marL="0" marR="0" lvl="0" indent="0" algn="ctr" defTabSz="914400" rtl="0" eaLnBrk="1" fontAlgn="auto" latinLnBrk="0" hangingPunct="1">
                        <a:lnSpc>
                          <a:spcPct val="114000"/>
                        </a:lnSpc>
                        <a:spcBef>
                          <a:spcPts val="0"/>
                        </a:spcBef>
                        <a:spcAft>
                          <a:spcPts val="1000"/>
                        </a:spcAft>
                        <a:buClrTx/>
                        <a:buSzTx/>
                        <a:buFontTx/>
                        <a:buNone/>
                        <a:defRPr/>
                      </a:pPr>
                      <a:r>
                        <a:rPr lang="en-US" altLang="zh-CN" sz="1600" dirty="0">
                          <a:effectLst/>
                          <a:latin typeface="思源黑体 CN Bold" panose="020B0800000000000000" pitchFamily="34" charset="-122"/>
                          <a:ea typeface="思源黑体 CN Bold" panose="020B0800000000000000" pitchFamily="34" charset="-122"/>
                        </a:rPr>
                        <a:t>2.2166</a:t>
                      </a:r>
                      <a:endParaRPr lang="en-US" altLang="zh-CN" sz="1600"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txBody>
                  <a:tcPr marL="68580" marR="68580"/>
                </a:tc>
                <a:tc>
                  <a:txBody>
                    <a:bodyPr/>
                    <a:lstStyle/>
                    <a:p>
                      <a:pPr marL="0" marR="0" lvl="0" indent="0" algn="ctr" defTabSz="914400" rtl="0" eaLnBrk="1" fontAlgn="auto" latinLnBrk="0" hangingPunct="1">
                        <a:lnSpc>
                          <a:spcPct val="114000"/>
                        </a:lnSpc>
                        <a:spcBef>
                          <a:spcPts val="0"/>
                        </a:spcBef>
                        <a:spcAft>
                          <a:spcPts val="1000"/>
                        </a:spcAft>
                        <a:buClrTx/>
                        <a:buSzTx/>
                        <a:buFontTx/>
                        <a:buNone/>
                        <a:defRPr/>
                      </a:pPr>
                      <a:r>
                        <a:rPr lang="en-US" altLang="zh-CN" sz="1600" dirty="0">
                          <a:effectLst/>
                          <a:latin typeface="思源黑体 CN Bold" panose="020B0800000000000000" pitchFamily="34" charset="-122"/>
                          <a:ea typeface="思源黑体 CN Bold" panose="020B0800000000000000" pitchFamily="34" charset="-122"/>
                        </a:rPr>
                        <a:t>1.9764</a:t>
                      </a:r>
                      <a:endParaRPr lang="en-US" altLang="zh-CN" sz="1600"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p>
                      <a:pPr algn="ctr">
                        <a:lnSpc>
                          <a:spcPct val="114000"/>
                        </a:lnSpc>
                        <a:spcAft>
                          <a:spcPts val="1000"/>
                        </a:spcAft>
                      </a:pPr>
                      <a:endParaRPr lang="en-US" altLang="zh-CN" sz="1600"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txBody>
                  <a:tcPr marL="68580" marR="68580"/>
                </a:tc>
              </a:tr>
              <a:tr h="815474">
                <a:tc>
                  <a:txBody>
                    <a:bodyPr/>
                    <a:lstStyle/>
                    <a:p>
                      <a:pPr algn="ctr">
                        <a:lnSpc>
                          <a:spcPct val="114000"/>
                        </a:lnSpc>
                        <a:spcAft>
                          <a:spcPts val="1000"/>
                        </a:spcAft>
                      </a:pPr>
                      <a:r>
                        <a:rPr lang="en-US" sz="1600">
                          <a:effectLst/>
                          <a:latin typeface="思源黑体 CN Bold" panose="020B0800000000000000" pitchFamily="34" charset="-122"/>
                          <a:ea typeface="思源黑体 CN Bold" panose="020B0800000000000000" pitchFamily="34" charset="-122"/>
                        </a:rPr>
                        <a:t>Standard Deviation</a:t>
                      </a:r>
                      <a:endParaRPr lang="en-US" sz="160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txBody>
                  <a:tcPr marL="68580" marR="68580"/>
                </a:tc>
                <a:tc>
                  <a:txBody>
                    <a:bodyPr/>
                    <a:lstStyle/>
                    <a:p>
                      <a:pPr algn="ctr">
                        <a:lnSpc>
                          <a:spcPct val="114000"/>
                        </a:lnSpc>
                        <a:spcAft>
                          <a:spcPts val="1000"/>
                        </a:spcAft>
                      </a:pPr>
                      <a:r>
                        <a:rPr lang="en-US" altLang="zh-CN" sz="1600" dirty="0">
                          <a:effectLst/>
                          <a:latin typeface="思源黑体 CN Bold" panose="020B0800000000000000" pitchFamily="34" charset="-122"/>
                          <a:ea typeface="思源黑体 CN Bold" panose="020B0800000000000000" pitchFamily="34" charset="-122"/>
                        </a:rPr>
                        <a:t>0.2913</a:t>
                      </a:r>
                      <a:endParaRPr lang="en-US" altLang="zh-CN" sz="1600"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txBody>
                  <a:tcPr marL="68580" marR="68580"/>
                </a:tc>
                <a:tc>
                  <a:txBody>
                    <a:bodyPr/>
                    <a:lstStyle/>
                    <a:p>
                      <a:pPr algn="ctr">
                        <a:lnSpc>
                          <a:spcPct val="114000"/>
                        </a:lnSpc>
                        <a:spcAft>
                          <a:spcPts val="1000"/>
                        </a:spcAft>
                      </a:pPr>
                      <a:r>
                        <a:rPr lang="en-US" altLang="zh-CN" sz="1600" dirty="0">
                          <a:effectLst/>
                          <a:latin typeface="思源黑体 CN Bold" panose="020B0800000000000000" pitchFamily="34" charset="-122"/>
                          <a:ea typeface="思源黑体 CN Bold" panose="020B0800000000000000" pitchFamily="34" charset="-122"/>
                        </a:rPr>
                        <a:t>0.3010</a:t>
                      </a:r>
                      <a:endParaRPr lang="en-US" altLang="zh-CN" sz="1600"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txBody>
                  <a:tcPr marL="68580" marR="68580"/>
                </a:tc>
                <a:tc>
                  <a:txBody>
                    <a:bodyPr/>
                    <a:lstStyle/>
                    <a:p>
                      <a:pPr algn="ctr">
                        <a:lnSpc>
                          <a:spcPct val="114000"/>
                        </a:lnSpc>
                        <a:spcAft>
                          <a:spcPts val="1000"/>
                        </a:spcAft>
                      </a:pPr>
                      <a:r>
                        <a:rPr lang="en-US" altLang="zh-CN" sz="1600" dirty="0">
                          <a:effectLst/>
                          <a:latin typeface="思源黑体 CN Bold" panose="020B0800000000000000" pitchFamily="34" charset="-122"/>
                          <a:ea typeface="思源黑体 CN Bold" panose="020B0800000000000000" pitchFamily="34" charset="-122"/>
                        </a:rPr>
                        <a:t>0.3069</a:t>
                      </a:r>
                      <a:endParaRPr lang="en-US" altLang="zh-CN" sz="1600"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txBody>
                  <a:tcPr marL="68580" marR="68580"/>
                </a:tc>
                <a:tc>
                  <a:txBody>
                    <a:bodyPr/>
                    <a:lstStyle/>
                    <a:p>
                      <a:pPr algn="ctr">
                        <a:lnSpc>
                          <a:spcPct val="114000"/>
                        </a:lnSpc>
                        <a:spcAft>
                          <a:spcPts val="1000"/>
                        </a:spcAft>
                      </a:pPr>
                      <a:r>
                        <a:rPr lang="en-US" altLang="zh-CN" sz="1600">
                          <a:effectLst/>
                          <a:latin typeface="思源黑体 CN Bold" panose="020B0800000000000000" pitchFamily="34" charset="-122"/>
                          <a:ea typeface="思源黑体 CN Bold" panose="020B0800000000000000" pitchFamily="34" charset="-122"/>
                        </a:rPr>
                        <a:t>0.2132</a:t>
                      </a:r>
                      <a:endParaRPr lang="en-US" altLang="zh-CN" sz="160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txBody>
                  <a:tcPr marL="68580" marR="68580"/>
                </a:tc>
              </a:tr>
              <a:tr h="755772">
                <a:tc>
                  <a:txBody>
                    <a:bodyPr/>
                    <a:lstStyle/>
                    <a:p>
                      <a:pPr algn="ctr">
                        <a:lnSpc>
                          <a:spcPct val="114000"/>
                        </a:lnSpc>
                        <a:spcAft>
                          <a:spcPts val="1000"/>
                        </a:spcAft>
                      </a:pPr>
                      <a:r>
                        <a:rPr lang="en-US" sz="1600">
                          <a:effectLst/>
                          <a:latin typeface="思源黑体 CN Bold" panose="020B0800000000000000" pitchFamily="34" charset="-122"/>
                          <a:ea typeface="思源黑体 CN Bold" panose="020B0800000000000000" pitchFamily="34" charset="-122"/>
                        </a:rPr>
                        <a:t>FID</a:t>
                      </a:r>
                      <a:endParaRPr lang="en-US" sz="160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txBody>
                  <a:tcPr marL="68580" marR="68580"/>
                </a:tc>
                <a:tc>
                  <a:txBody>
                    <a:bodyPr/>
                    <a:lstStyle/>
                    <a:p>
                      <a:pPr algn="ctr">
                        <a:lnSpc>
                          <a:spcPct val="114000"/>
                        </a:lnSpc>
                        <a:spcAft>
                          <a:spcPts val="1000"/>
                        </a:spcAft>
                      </a:pPr>
                      <a:r>
                        <a:rPr lang="en-US" altLang="zh-CN" sz="1600" dirty="0">
                          <a:solidFill>
                            <a:schemeClr val="tx1"/>
                          </a:solidFill>
                          <a:latin typeface="思源黑体 CN Bold" panose="020B0800000000000000" pitchFamily="34" charset="-122"/>
                          <a:ea typeface="思源黑体 CN Bold" panose="020B0800000000000000" pitchFamily="34" charset="-122"/>
                        </a:rPr>
                        <a:t>217.4077(10</a:t>
                      </a:r>
                      <a:r>
                        <a:rPr lang="en-US" altLang="zh-CN" sz="1600" baseline="30000" dirty="0">
                          <a:solidFill>
                            <a:schemeClr val="tx1"/>
                          </a:solidFill>
                          <a:latin typeface="思源黑体 CN Bold" panose="020B0800000000000000" pitchFamily="34" charset="-122"/>
                          <a:ea typeface="思源黑体 CN Bold" panose="020B0800000000000000" pitchFamily="34" charset="-122"/>
                        </a:rPr>
                        <a:t>th </a:t>
                      </a:r>
                      <a:r>
                        <a:rPr lang="en-US" altLang="zh-CN" sz="1600" dirty="0">
                          <a:solidFill>
                            <a:schemeClr val="tx1"/>
                          </a:solidFill>
                          <a:latin typeface="思源黑体 CN Bold" panose="020B0800000000000000" pitchFamily="34" charset="-122"/>
                          <a:ea typeface="思源黑体 CN Bold" panose="020B0800000000000000" pitchFamily="34" charset="-122"/>
                        </a:rPr>
                        <a:t>epoch)</a:t>
                      </a:r>
                      <a:endParaRPr lang="zh-CN" altLang="en-US" sz="1600" dirty="0">
                        <a:solidFill>
                          <a:schemeClr val="tx1"/>
                        </a:solidFill>
                        <a:effectLst/>
                        <a:latin typeface="思源黑体 CN Bold" panose="020B0800000000000000" pitchFamily="34" charset="-122"/>
                        <a:ea typeface="思源黑体 CN Bold" panose="020B0800000000000000" pitchFamily="34" charset="-122"/>
                        <a:cs typeface="Times New Roman" panose="02020603050405020304" pitchFamily="18" charset="0"/>
                      </a:endParaRPr>
                    </a:p>
                  </a:txBody>
                  <a:tcPr marL="68580" marR="68580"/>
                </a:tc>
                <a:tc>
                  <a:txBody>
                    <a:bodyPr/>
                    <a:lstStyle/>
                    <a:p>
                      <a:pPr algn="ctr">
                        <a:lnSpc>
                          <a:spcPct val="114000"/>
                        </a:lnSpc>
                        <a:spcAft>
                          <a:spcPts val="1000"/>
                        </a:spcAft>
                      </a:pPr>
                      <a:r>
                        <a:rPr lang="en-US" altLang="zh-CN" sz="1600" dirty="0">
                          <a:latin typeface="思源黑体 CN Bold" panose="020B0800000000000000" pitchFamily="34" charset="-122"/>
                          <a:ea typeface="思源黑体 CN Bold" panose="020B0800000000000000" pitchFamily="34" charset="-122"/>
                        </a:rPr>
                        <a:t>228.1258(43</a:t>
                      </a:r>
                      <a:r>
                        <a:rPr lang="en-US" altLang="zh-CN" sz="1600" baseline="30000" dirty="0">
                          <a:latin typeface="思源黑体 CN Bold" panose="020B0800000000000000" pitchFamily="34" charset="-122"/>
                          <a:ea typeface="思源黑体 CN Bold" panose="020B0800000000000000" pitchFamily="34" charset="-122"/>
                        </a:rPr>
                        <a:t>rd</a:t>
                      </a:r>
                      <a:r>
                        <a:rPr lang="en-US" altLang="zh-CN" sz="1600" dirty="0">
                          <a:latin typeface="思源黑体 CN Bold" panose="020B0800000000000000" pitchFamily="34" charset="-122"/>
                          <a:ea typeface="思源黑体 CN Bold" panose="020B0800000000000000" pitchFamily="34" charset="-122"/>
                        </a:rPr>
                        <a:t> epoch)</a:t>
                      </a:r>
                      <a:endParaRPr lang="zh-CN" altLang="en-US" sz="1600"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txBody>
                  <a:tcPr marL="68580" marR="68580"/>
                </a:tc>
                <a:tc>
                  <a:txBody>
                    <a:bodyPr/>
                    <a:lstStyle/>
                    <a:p>
                      <a:pPr algn="ctr">
                        <a:lnSpc>
                          <a:spcPct val="114000"/>
                        </a:lnSpc>
                        <a:spcAft>
                          <a:spcPts val="1000"/>
                        </a:spcAft>
                      </a:pPr>
                      <a:r>
                        <a:rPr lang="zh-CN" altLang="en-US" sz="1600" dirty="0">
                          <a:effectLst/>
                          <a:latin typeface="思源黑体 CN Bold" panose="020B0800000000000000" pitchFamily="34" charset="-122"/>
                          <a:ea typeface="思源黑体 CN Bold" panose="020B0800000000000000" pitchFamily="34" charset="-122"/>
                        </a:rPr>
                        <a:t> </a:t>
                      </a:r>
                      <a:r>
                        <a:rPr lang="en-US" altLang="zh-CN" sz="1600" dirty="0">
                          <a:effectLst/>
                          <a:latin typeface="思源黑体 CN Bold" panose="020B0800000000000000" pitchFamily="34" charset="-122"/>
                          <a:ea typeface="思源黑体 CN Bold" panose="020B0800000000000000" pitchFamily="34" charset="-122"/>
                        </a:rPr>
                        <a:t>214.7911(49</a:t>
                      </a:r>
                      <a:r>
                        <a:rPr lang="en-US" altLang="zh-CN" sz="1600" baseline="30000" dirty="0">
                          <a:solidFill>
                            <a:schemeClr val="tx1"/>
                          </a:solidFill>
                          <a:latin typeface="思源黑体 CN Bold" panose="020B0800000000000000" pitchFamily="34" charset="-122"/>
                          <a:ea typeface="思源黑体 CN Bold" panose="020B0800000000000000" pitchFamily="34" charset="-122"/>
                          <a:sym typeface="+mn-ea"/>
                        </a:rPr>
                        <a:t>th </a:t>
                      </a:r>
                      <a:r>
                        <a:rPr lang="en-US" altLang="zh-CN" sz="1600" dirty="0">
                          <a:latin typeface="思源黑体 CN Bold" panose="020B0800000000000000" pitchFamily="34" charset="-122"/>
                          <a:ea typeface="思源黑体 CN Bold" panose="020B0800000000000000" pitchFamily="34" charset="-122"/>
                          <a:sym typeface="+mn-ea"/>
                        </a:rPr>
                        <a:t>epoch</a:t>
                      </a:r>
                      <a:r>
                        <a:rPr lang="en-US" altLang="zh-CN" sz="1600" dirty="0">
                          <a:effectLst/>
                          <a:latin typeface="思源黑体 CN Bold" panose="020B0800000000000000" pitchFamily="34" charset="-122"/>
                          <a:ea typeface="思源黑体 CN Bold" panose="020B0800000000000000" pitchFamily="34" charset="-122"/>
                        </a:rPr>
                        <a:t>)</a:t>
                      </a:r>
                      <a:endParaRPr lang="en-US" altLang="zh-CN" sz="1600"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txBody>
                  <a:tcPr marL="68580" marR="68580"/>
                </a:tc>
                <a:tc>
                  <a:txBody>
                    <a:bodyPr/>
                    <a:lstStyle/>
                    <a:p>
                      <a:pPr algn="ctr">
                        <a:lnSpc>
                          <a:spcPct val="114000"/>
                        </a:lnSpc>
                        <a:spcAft>
                          <a:spcPts val="1000"/>
                        </a:spcAft>
                      </a:pPr>
                      <a:r>
                        <a:rPr lang="zh-CN" altLang="en-US" sz="1600" dirty="0">
                          <a:effectLst/>
                          <a:latin typeface="思源黑体 CN Bold" panose="020B0800000000000000" pitchFamily="34" charset="-122"/>
                          <a:ea typeface="思源黑体 CN Bold" panose="020B0800000000000000" pitchFamily="34" charset="-122"/>
                          <a:cs typeface="Times New Roman" panose="02020603050405020304" pitchFamily="18" charset="0"/>
                        </a:rPr>
                        <a:t>259.9822</a:t>
                      </a:r>
                      <a:r>
                        <a:rPr lang="en-US" altLang="zh-CN" sz="1600" dirty="0">
                          <a:effectLst/>
                          <a:latin typeface="思源黑体 CN Bold" panose="020B0800000000000000" pitchFamily="34" charset="-122"/>
                          <a:ea typeface="思源黑体 CN Bold" panose="020B0800000000000000" pitchFamily="34" charset="-122"/>
                          <a:cs typeface="Times New Roman" panose="02020603050405020304" pitchFamily="18" charset="0"/>
                        </a:rPr>
                        <a:t>(3</a:t>
                      </a:r>
                      <a:r>
                        <a:rPr lang="en-US" altLang="zh-CN" sz="1600" dirty="0">
                          <a:effectLst/>
                          <a:latin typeface="思源黑体 CN Bold" panose="020B0800000000000000" pitchFamily="34" charset="-122"/>
                          <a:ea typeface="思源黑体 CN Bold" panose="020B0800000000000000" pitchFamily="34" charset="-122"/>
                          <a:sym typeface="+mn-ea"/>
                        </a:rPr>
                        <a:t>9</a:t>
                      </a:r>
                      <a:r>
                        <a:rPr lang="en-US" altLang="zh-CN" sz="1600" baseline="30000" dirty="0">
                          <a:solidFill>
                            <a:schemeClr val="tx1"/>
                          </a:solidFill>
                          <a:latin typeface="思源黑体 CN Bold" panose="020B0800000000000000" pitchFamily="34" charset="-122"/>
                          <a:ea typeface="思源黑体 CN Bold" panose="020B0800000000000000" pitchFamily="34" charset="-122"/>
                          <a:sym typeface="+mn-ea"/>
                        </a:rPr>
                        <a:t>th </a:t>
                      </a:r>
                      <a:r>
                        <a:rPr lang="en-US" altLang="zh-CN" sz="1600" dirty="0">
                          <a:effectLst/>
                          <a:latin typeface="思源黑体 CN Bold" panose="020B0800000000000000" pitchFamily="34" charset="-122"/>
                          <a:ea typeface="思源黑体 CN Bold" panose="020B0800000000000000" pitchFamily="34" charset="-122"/>
                          <a:cs typeface="Times New Roman" panose="02020603050405020304" pitchFamily="18" charset="0"/>
                        </a:rPr>
                        <a:t>epoch)</a:t>
                      </a:r>
                      <a:endParaRPr lang="en-US" altLang="zh-CN" sz="1600" dirty="0">
                        <a:effectLst/>
                        <a:latin typeface="思源黑体 CN Bold" panose="020B0800000000000000" pitchFamily="34" charset="-122"/>
                        <a:ea typeface="思源黑体 CN Bold" panose="020B0800000000000000" pitchFamily="34" charset="-122"/>
                        <a:cs typeface="Times New Roman" panose="02020603050405020304" pitchFamily="18" charset="0"/>
                      </a:endParaRPr>
                    </a:p>
                  </a:txBody>
                  <a:tcPr marL="68580" marR="68580"/>
                </a:tc>
              </a:tr>
            </a:tbl>
          </a:graphicData>
        </a:graphic>
      </p:graphicFrame>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7" name="图形"/>
          <p:cNvSpPr txBox="1"/>
          <p:nvPr/>
        </p:nvSpPr>
        <p:spPr>
          <a:xfrm>
            <a:off x="13834618" y="7705431"/>
            <a:ext cx="892416" cy="830997"/>
          </a:xfrm>
          <a:prstGeom prst="rect">
            <a:avLst/>
          </a:prstGeom>
          <a:noFill/>
        </p:spPr>
        <p:txBody>
          <a:bodyPr wrap="square" rtlCol="0">
            <a:spAutoFit/>
            <a:scene3d>
              <a:camera prst="orthographicFront"/>
              <a:lightRig rig="threePt" dir="t"/>
            </a:scene3d>
            <a:sp3d contourW="12700"/>
          </a:bodyPr>
          <a:lstStyle/>
          <a:p>
            <a:pPr algn="ctr">
              <a:buClrTx/>
              <a:buSzTx/>
              <a:buFontTx/>
            </a:pPr>
            <a:r>
              <a:rPr lang="en-US" altLang="zh-CN" sz="2400" dirty="0">
                <a:solidFill>
                  <a:schemeClr val="tx1">
                    <a:lumMod val="65000"/>
                    <a:lumOff val="35000"/>
                  </a:schemeClr>
                </a:solidFill>
                <a:latin typeface="思源黑体 CN Bold" panose="020B0800000000000000" pitchFamily="34" charset="-122"/>
                <a:ea typeface="思源黑体 CN Bold" panose="020B0800000000000000" pitchFamily="34" charset="-122"/>
                <a:cs typeface="+mn-ea"/>
                <a:sym typeface="+mn-lt"/>
              </a:rPr>
              <a:t>DCGAN</a:t>
            </a:r>
            <a:endParaRPr lang="zh-CN" altLang="en-US" sz="2400" dirty="0">
              <a:solidFill>
                <a:schemeClr val="tx1">
                  <a:lumMod val="65000"/>
                  <a:lumOff val="3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48929" name="图形"/>
          <p:cNvSpPr txBox="1"/>
          <p:nvPr/>
        </p:nvSpPr>
        <p:spPr>
          <a:xfrm>
            <a:off x="410280" y="6244563"/>
            <a:ext cx="2825722" cy="523220"/>
          </a:xfrm>
          <a:prstGeom prst="rect">
            <a:avLst/>
          </a:prstGeom>
          <a:noFill/>
        </p:spPr>
        <p:txBody>
          <a:bodyPr wrap="square" rtlCol="0">
            <a:spAutoFit/>
            <a:scene3d>
              <a:camera prst="orthographicFront"/>
              <a:lightRig rig="threePt" dir="t"/>
            </a:scene3d>
            <a:sp3d contourW="12700"/>
          </a:bodyPr>
          <a:lstStyle/>
          <a:p>
            <a:pPr algn="ctr">
              <a:buClrTx/>
              <a:buSzTx/>
              <a:buFontTx/>
            </a:pPr>
            <a:r>
              <a:rPr lang="en-US" altLang="zh-CN" sz="1400" dirty="0">
                <a:latin typeface="思源黑体 CN Bold" panose="020B0800000000000000" pitchFamily="34" charset="-122"/>
                <a:ea typeface="思源黑体 CN Bold" panose="020B0800000000000000" pitchFamily="34" charset="-122"/>
                <a:cs typeface="+mn-ea"/>
                <a:sym typeface="+mn-lt"/>
              </a:rPr>
              <a:t>Change in WGAN-GP’s FID with epochs of training</a:t>
            </a:r>
            <a:endParaRPr lang="zh-CN" altLang="en-US" sz="1400" dirty="0">
              <a:latin typeface="思源黑体 CN Bold" panose="020B0800000000000000" pitchFamily="34" charset="-122"/>
              <a:ea typeface="思源黑体 CN Bold" panose="020B0800000000000000" pitchFamily="34" charset="-122"/>
              <a:cs typeface="+mn-ea"/>
              <a:sym typeface="+mn-lt"/>
            </a:endParaRPr>
          </a:p>
        </p:txBody>
      </p:sp>
      <p:sp>
        <p:nvSpPr>
          <p:cNvPr id="1048938" name="文本框"/>
          <p:cNvSpPr>
            <a:spLocks noChangeAspect="1"/>
          </p:cNvSpPr>
          <p:nvPr/>
        </p:nvSpPr>
        <p:spPr>
          <a:xfrm>
            <a:off x="3774123" y="1098236"/>
            <a:ext cx="4758690"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r>
              <a:rPr lang="en-US" altLang="zh-CN" sz="2400" dirty="0">
                <a:solidFill>
                  <a:schemeClr val="tx1"/>
                </a:solidFill>
                <a:latin typeface="思源黑体 CN Bold" panose="020B0800000000000000" pitchFamily="34" charset="-122"/>
                <a:ea typeface="思源黑体 CN Bold" panose="020B0800000000000000" pitchFamily="34" charset="-122"/>
                <a:cs typeface="汉仪正圆-45W" panose="00020600040101010101" charset="-122"/>
                <a:sym typeface="+mn-ea"/>
              </a:rPr>
              <a:t>Visualization of Evaluation GAN’s Loss function </a:t>
            </a:r>
            <a:endParaRPr lang="zh-CN" altLang="en-US" sz="2400" dirty="0">
              <a:solidFill>
                <a:schemeClr val="tx1"/>
              </a:solidFill>
              <a:latin typeface="思源黑体 CN Bold" panose="020B0800000000000000" pitchFamily="34" charset="-122"/>
              <a:ea typeface="思源黑体 CN Bold" panose="020B0800000000000000" pitchFamily="34" charset="-122"/>
              <a:cs typeface="汉仪正圆-45W" panose="00020600040101010101" charset="-122"/>
              <a:sym typeface="+mn-ea"/>
            </a:endParaRPr>
          </a:p>
        </p:txBody>
      </p:sp>
      <p:sp>
        <p:nvSpPr>
          <p:cNvPr id="1048939" name="文本框"/>
          <p:cNvSpPr/>
          <p:nvPr/>
        </p:nvSpPr>
        <p:spPr>
          <a:xfrm>
            <a:off x="2120583" y="1783929"/>
            <a:ext cx="8065770" cy="3819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1217930" rtl="0" eaLnBrk="1" fontAlgn="auto" latinLnBrk="0" hangingPunct="1">
              <a:lnSpc>
                <a:spcPct val="150000"/>
              </a:lnSpc>
              <a:spcBef>
                <a:spcPts val="0"/>
              </a:spcBef>
              <a:spcAft>
                <a:spcPts val="0"/>
              </a:spcAft>
              <a:buClrTx/>
              <a:buSzTx/>
              <a:buFontTx/>
              <a:buNone/>
            </a:pPr>
            <a:r>
              <a:rPr lang="en-US" altLang="zh-CN" sz="1400" b="1" dirty="0">
                <a:solidFill>
                  <a:srgbClr val="00B0F0"/>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Some visualization of GAN’s loss function and some problemed generated image</a:t>
            </a:r>
            <a:endParaRPr lang="zh-CN" altLang="en-US" sz="1400" b="1" dirty="0">
              <a:solidFill>
                <a:srgbClr val="00B0F0"/>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940" name="文本框1"/>
          <p:cNvSpPr txBox="1"/>
          <p:nvPr>
            <p:custDataLst>
              <p:tags r:id="rId1"/>
            </p:custDataLst>
          </p:nvPr>
        </p:nvSpPr>
        <p:spPr>
          <a:xfrm>
            <a:off x="4511020" y="369508"/>
            <a:ext cx="3169970" cy="461665"/>
          </a:xfrm>
          <a:prstGeom prst="rect">
            <a:avLst/>
          </a:prstGeom>
          <a:noFill/>
        </p:spPr>
        <p:txBody>
          <a:bodyPr wrap="none" rtlCol="0">
            <a:spAutoFit/>
          </a:bodyPr>
          <a:lstStyle/>
          <a:p>
            <a:pPr algn="ctr"/>
            <a:r>
              <a:rPr lang="en-US" altLang="zh-CN" sz="2400" dirty="0">
                <a:solidFill>
                  <a:schemeClr val="tx1">
                    <a:lumMod val="65000"/>
                    <a:lumOff val="35000"/>
                  </a:schemeClr>
                </a:solidFill>
                <a:latin typeface="思源黑体 CN Bold" panose="020B0800000000000000" pitchFamily="34" charset="-122"/>
                <a:ea typeface="思源黑体 CN Bold" panose="020B0800000000000000" pitchFamily="34" charset="-122"/>
              </a:rPr>
              <a:t>Result Presentation</a:t>
            </a:r>
            <a:endParaRPr lang="zh-CN" altLang="en-US" sz="24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cxnSp>
        <p:nvCxnSpPr>
          <p:cNvPr id="3145759" name="直接连接符 28"/>
          <p:cNvCxnSpPr/>
          <p:nvPr/>
        </p:nvCxnSpPr>
        <p:spPr>
          <a:xfrm rot="16200000" flipV="1">
            <a:off x="6097813" y="-87651"/>
            <a:ext cx="0" cy="1837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941" name="矩形: 圆角 30"/>
          <p:cNvSpPr/>
          <p:nvPr/>
        </p:nvSpPr>
        <p:spPr>
          <a:xfrm rot="10800000" flipV="1">
            <a:off x="5833660" y="785453"/>
            <a:ext cx="528305"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
        <p:nvSpPr>
          <p:cNvPr id="2" name="图形"/>
          <p:cNvSpPr txBox="1"/>
          <p:nvPr/>
        </p:nvSpPr>
        <p:spPr>
          <a:xfrm>
            <a:off x="596900" y="3910965"/>
            <a:ext cx="2639060" cy="521970"/>
          </a:xfrm>
          <a:prstGeom prst="rect">
            <a:avLst/>
          </a:prstGeom>
          <a:noFill/>
        </p:spPr>
        <p:txBody>
          <a:bodyPr wrap="square" rtlCol="0">
            <a:spAutoFit/>
            <a:scene3d>
              <a:camera prst="orthographicFront"/>
              <a:lightRig rig="threePt" dir="t"/>
            </a:scene3d>
            <a:sp3d contourW="12700"/>
          </a:bodyPr>
          <a:lstStyle/>
          <a:p>
            <a:pPr algn="ctr">
              <a:buClrTx/>
              <a:buSzTx/>
              <a:buFontTx/>
            </a:pPr>
            <a:r>
              <a:rPr lang="en-US" altLang="zh-CN" sz="1400" dirty="0">
                <a:latin typeface="思源黑体 CN Bold" panose="020B0800000000000000" pitchFamily="34" charset="-122"/>
                <a:ea typeface="思源黑体 CN Bold" panose="020B0800000000000000" pitchFamily="34" charset="-122"/>
                <a:cs typeface="+mn-ea"/>
                <a:sym typeface="+mn-lt"/>
              </a:rPr>
              <a:t>Change in </a:t>
            </a:r>
            <a:r>
              <a:rPr lang="en-US" altLang="zh-CN" sz="1400" dirty="0">
                <a:latin typeface="思源黑体 CN Bold" panose="020B0800000000000000" pitchFamily="34" charset="-122"/>
                <a:ea typeface="思源黑体 CN Bold" panose="020B0800000000000000" pitchFamily="34" charset="-122"/>
                <a:cs typeface="+mn-ea"/>
                <a:sym typeface="+mn-lt"/>
              </a:rPr>
              <a:t>DCGAN’s FID with epochs of training</a:t>
            </a:r>
            <a:endParaRPr lang="zh-CN" altLang="en-US" sz="1400" dirty="0">
              <a:latin typeface="思源黑体 CN Bold" panose="020B0800000000000000" pitchFamily="34" charset="-122"/>
              <a:ea typeface="思源黑体 CN Bold" panose="020B0800000000000000" pitchFamily="34" charset="-122"/>
              <a:cs typeface="+mn-ea"/>
              <a:sym typeface="+mn-lt"/>
            </a:endParaRPr>
          </a:p>
        </p:txBody>
      </p:sp>
      <p:sp>
        <p:nvSpPr>
          <p:cNvPr id="3" name="图形"/>
          <p:cNvSpPr txBox="1"/>
          <p:nvPr/>
        </p:nvSpPr>
        <p:spPr>
          <a:xfrm>
            <a:off x="9126243" y="3909898"/>
            <a:ext cx="2964013" cy="523220"/>
          </a:xfrm>
          <a:prstGeom prst="rect">
            <a:avLst/>
          </a:prstGeom>
          <a:noFill/>
        </p:spPr>
        <p:txBody>
          <a:bodyPr wrap="square" rtlCol="0">
            <a:spAutoFit/>
            <a:scene3d>
              <a:camera prst="orthographicFront"/>
              <a:lightRig rig="threePt" dir="t"/>
            </a:scene3d>
            <a:sp3d contourW="12700"/>
          </a:bodyPr>
          <a:lstStyle/>
          <a:p>
            <a:pPr algn="ctr"/>
            <a:r>
              <a:rPr lang="en-US" altLang="zh-CN" sz="1400" dirty="0">
                <a:latin typeface="思源黑体 CN Bold" panose="020B0800000000000000" pitchFamily="34" charset="-122"/>
                <a:ea typeface="思源黑体 CN Bold" panose="020B0800000000000000" pitchFamily="34" charset="-122"/>
                <a:cs typeface="+mn-ea"/>
                <a:sym typeface="+mn-lt"/>
              </a:rPr>
              <a:t>Change in WGAN’s loss </a:t>
            </a:r>
            <a:endParaRPr lang="zh-CN" altLang="en-US" sz="1400" dirty="0">
              <a:latin typeface="思源黑体 CN Bold" panose="020B0800000000000000" pitchFamily="34" charset="-122"/>
              <a:ea typeface="思源黑体 CN Bold" panose="020B0800000000000000" pitchFamily="34" charset="-122"/>
              <a:cs typeface="+mn-ea"/>
              <a:sym typeface="+mn-lt"/>
            </a:endParaRPr>
          </a:p>
          <a:p>
            <a:pPr algn="ctr"/>
            <a:r>
              <a:rPr lang="en-US" altLang="zh-CN" sz="1400" dirty="0">
                <a:latin typeface="思源黑体 CN Bold" panose="020B0800000000000000" pitchFamily="34" charset="-122"/>
                <a:ea typeface="思源黑体 CN Bold" panose="020B0800000000000000" pitchFamily="34" charset="-122"/>
                <a:cs typeface="+mn-ea"/>
                <a:sym typeface="+mn-lt"/>
              </a:rPr>
              <a:t>with epochs of training</a:t>
            </a:r>
            <a:endParaRPr lang="zh-CN" altLang="en-US" sz="1400" dirty="0">
              <a:latin typeface="思源黑体 CN Bold" panose="020B0800000000000000" pitchFamily="34" charset="-122"/>
              <a:ea typeface="思源黑体 CN Bold" panose="020B0800000000000000" pitchFamily="34" charset="-122"/>
              <a:cs typeface="+mn-ea"/>
              <a:sym typeface="+mn-lt"/>
            </a:endParaRP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6560" y="4499155"/>
            <a:ext cx="3207777" cy="174540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6272" y="2164490"/>
            <a:ext cx="3233984" cy="1745408"/>
          </a:xfrm>
          <a:prstGeom prst="rect">
            <a:avLst/>
          </a:prstGeom>
          <a:noFill/>
          <a:extLst>
            <a:ext uri="{909E8E84-426E-40DD-AFC4-6F175D3DCCD1}">
              <a14:hiddenFill xmlns:a14="http://schemas.microsoft.com/office/drawing/2010/main">
                <a:solidFill>
                  <a:srgbClr val="FFFFFF"/>
                </a:solidFill>
              </a14:hiddenFill>
            </a:ext>
          </a:extLst>
        </p:spPr>
      </p:pic>
      <p:sp>
        <p:nvSpPr>
          <p:cNvPr id="5" name="图形"/>
          <p:cNvSpPr txBox="1"/>
          <p:nvPr/>
        </p:nvSpPr>
        <p:spPr>
          <a:xfrm>
            <a:off x="9038443" y="6310601"/>
            <a:ext cx="2964013" cy="523220"/>
          </a:xfrm>
          <a:prstGeom prst="rect">
            <a:avLst/>
          </a:prstGeom>
          <a:noFill/>
        </p:spPr>
        <p:txBody>
          <a:bodyPr wrap="square" rtlCol="0">
            <a:spAutoFit/>
            <a:scene3d>
              <a:camera prst="orthographicFront"/>
              <a:lightRig rig="threePt" dir="t"/>
            </a:scene3d>
            <a:sp3d contourW="12700"/>
          </a:bodyPr>
          <a:lstStyle/>
          <a:p>
            <a:pPr algn="ctr"/>
            <a:r>
              <a:rPr lang="en-US" altLang="zh-CN" sz="1400" dirty="0">
                <a:latin typeface="思源黑体 CN Bold" panose="020B0800000000000000" pitchFamily="34" charset="-122"/>
                <a:ea typeface="思源黑体 CN Bold" panose="020B0800000000000000" pitchFamily="34" charset="-122"/>
                <a:cs typeface="+mn-ea"/>
                <a:sym typeface="+mn-lt"/>
              </a:rPr>
              <a:t>Change in WGAN-GP’s loss </a:t>
            </a:r>
            <a:endParaRPr lang="zh-CN" altLang="en-US" sz="1400" dirty="0">
              <a:latin typeface="思源黑体 CN Bold" panose="020B0800000000000000" pitchFamily="34" charset="-122"/>
              <a:ea typeface="思源黑体 CN Bold" panose="020B0800000000000000" pitchFamily="34" charset="-122"/>
              <a:cs typeface="+mn-ea"/>
              <a:sym typeface="+mn-lt"/>
            </a:endParaRPr>
          </a:p>
          <a:p>
            <a:pPr algn="ctr"/>
            <a:r>
              <a:rPr lang="en-US" altLang="zh-CN" sz="1400" dirty="0">
                <a:latin typeface="思源黑体 CN Bold" panose="020B0800000000000000" pitchFamily="34" charset="-122"/>
                <a:ea typeface="思源黑体 CN Bold" panose="020B0800000000000000" pitchFamily="34" charset="-122"/>
                <a:cs typeface="+mn-ea"/>
                <a:sym typeface="+mn-lt"/>
              </a:rPr>
              <a:t>with epochs of training</a:t>
            </a:r>
            <a:endParaRPr lang="zh-CN" altLang="en-US" sz="1400" dirty="0">
              <a:latin typeface="思源黑体 CN Bold" panose="020B0800000000000000" pitchFamily="34" charset="-122"/>
              <a:ea typeface="思源黑体 CN Bold" panose="020B0800000000000000" pitchFamily="34" charset="-122"/>
              <a:cs typeface="+mn-ea"/>
              <a:sym typeface="+mn-lt"/>
            </a:endParaRPr>
          </a:p>
        </p:txBody>
      </p:sp>
      <p:pic>
        <p:nvPicPr>
          <p:cNvPr id="6" name="图片 5"/>
          <p:cNvPicPr>
            <a:picLocks noChangeAspect="1"/>
          </p:cNvPicPr>
          <p:nvPr/>
        </p:nvPicPr>
        <p:blipFill>
          <a:blip r:embed="rId4"/>
          <a:srcRect l="2324" t="58430" r="35814"/>
          <a:stretch>
            <a:fillRect/>
          </a:stretch>
        </p:blipFill>
        <p:spPr>
          <a:xfrm>
            <a:off x="4465002" y="2757592"/>
            <a:ext cx="3261995" cy="1097538"/>
          </a:xfrm>
          <a:prstGeom prst="rect">
            <a:avLst/>
          </a:prstGeom>
          <a:noFill/>
          <a:ln>
            <a:noFill/>
          </a:ln>
        </p:spPr>
      </p:pic>
      <p:sp>
        <p:nvSpPr>
          <p:cNvPr id="7" name="图形"/>
          <p:cNvSpPr txBox="1"/>
          <p:nvPr/>
        </p:nvSpPr>
        <p:spPr>
          <a:xfrm>
            <a:off x="4971414" y="3975147"/>
            <a:ext cx="2249170" cy="523220"/>
          </a:xfrm>
          <a:prstGeom prst="rect">
            <a:avLst/>
          </a:prstGeom>
          <a:noFill/>
        </p:spPr>
        <p:txBody>
          <a:bodyPr wrap="square" rtlCol="0">
            <a:spAutoFit/>
            <a:scene3d>
              <a:camera prst="orthographicFront"/>
              <a:lightRig rig="threePt" dir="t"/>
            </a:scene3d>
            <a:sp3d contourW="12700"/>
          </a:bodyPr>
          <a:lstStyle/>
          <a:p>
            <a:pPr algn="ctr">
              <a:buClrTx/>
              <a:buSzTx/>
              <a:buFontTx/>
            </a:pPr>
            <a:r>
              <a:rPr lang="en-US" altLang="zh-CN" sz="1400" dirty="0">
                <a:latin typeface="思源黑体 CN Bold" panose="020B0800000000000000" pitchFamily="34" charset="-122"/>
                <a:ea typeface="思源黑体 CN Bold" panose="020B0800000000000000" pitchFamily="34" charset="-122"/>
                <a:cs typeface="+mn-ea"/>
                <a:sym typeface="+mn-lt"/>
              </a:rPr>
              <a:t>DCGAN’s problem: </a:t>
            </a:r>
            <a:r>
              <a:rPr lang="en-US" altLang="zh-CN" sz="1400" b="0" i="0" dirty="0">
                <a:latin typeface="思源黑体 CN Bold" panose="020B0800000000000000" pitchFamily="34" charset="-122"/>
                <a:ea typeface="思源黑体 CN Bold" panose="020B0800000000000000" pitchFamily="34" charset="-122"/>
              </a:rPr>
              <a:t>mode collapse</a:t>
            </a:r>
            <a:r>
              <a:rPr lang="en-US" altLang="zh-CN" sz="1400" dirty="0">
                <a:latin typeface="思源黑体 CN Bold" panose="020B0800000000000000" pitchFamily="34" charset="-122"/>
                <a:ea typeface="思源黑体 CN Bold" panose="020B0800000000000000" pitchFamily="34" charset="-122"/>
                <a:cs typeface="+mn-ea"/>
                <a:sym typeface="+mn-lt"/>
              </a:rPr>
              <a:t> </a:t>
            </a:r>
            <a:endParaRPr lang="zh-CN" altLang="en-US" sz="1400" dirty="0">
              <a:latin typeface="思源黑体 CN Bold" panose="020B0800000000000000" pitchFamily="34" charset="-122"/>
              <a:ea typeface="思源黑体 CN Bold" panose="020B0800000000000000" pitchFamily="34" charset="-122"/>
              <a:cs typeface="+mn-ea"/>
              <a:sym typeface="+mn-lt"/>
            </a:endParaRP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7488" y="4498367"/>
            <a:ext cx="1438906" cy="1438906"/>
          </a:xfrm>
          <a:prstGeom prst="rect">
            <a:avLst/>
          </a:prstGeom>
        </p:spPr>
      </p:pic>
      <p:sp>
        <p:nvSpPr>
          <p:cNvPr id="10" name="图形"/>
          <p:cNvSpPr txBox="1"/>
          <p:nvPr/>
        </p:nvSpPr>
        <p:spPr>
          <a:xfrm>
            <a:off x="5028883" y="5995043"/>
            <a:ext cx="2249170" cy="523220"/>
          </a:xfrm>
          <a:prstGeom prst="rect">
            <a:avLst/>
          </a:prstGeom>
          <a:noFill/>
        </p:spPr>
        <p:txBody>
          <a:bodyPr wrap="square" rtlCol="0">
            <a:spAutoFit/>
            <a:scene3d>
              <a:camera prst="orthographicFront"/>
              <a:lightRig rig="threePt" dir="t"/>
            </a:scene3d>
            <a:sp3d contourW="12700"/>
          </a:bodyPr>
          <a:lstStyle/>
          <a:p>
            <a:pPr algn="ctr">
              <a:buClrTx/>
              <a:buSzTx/>
              <a:buFontTx/>
            </a:pPr>
            <a:r>
              <a:rPr lang="en-US" altLang="zh-CN" sz="1400" dirty="0">
                <a:latin typeface="思源黑体 CN Bold" panose="020B0800000000000000" pitchFamily="34" charset="-122"/>
                <a:ea typeface="思源黑体 CN Bold" panose="020B0800000000000000" pitchFamily="34" charset="-122"/>
                <a:cs typeface="+mn-ea"/>
                <a:sym typeface="+mn-lt"/>
              </a:rPr>
              <a:t>The WGAN-GP’s</a:t>
            </a:r>
            <a:r>
              <a:rPr lang="zh-CN" altLang="en-US" sz="1400" dirty="0">
                <a:latin typeface="思源黑体 CN Bold" panose="020B0800000000000000" pitchFamily="34" charset="-122"/>
                <a:ea typeface="思源黑体 CN Bold" panose="020B0800000000000000" pitchFamily="34" charset="-122"/>
                <a:cs typeface="+mn-ea"/>
                <a:sym typeface="+mn-lt"/>
              </a:rPr>
              <a:t> </a:t>
            </a:r>
            <a:r>
              <a:rPr lang="en-US" altLang="zh-CN" sz="1400" dirty="0">
                <a:latin typeface="思源黑体 CN Bold" panose="020B0800000000000000" pitchFamily="34" charset="-122"/>
                <a:ea typeface="思源黑体 CN Bold" panose="020B0800000000000000" pitchFamily="34" charset="-122"/>
                <a:cs typeface="+mn-ea"/>
                <a:sym typeface="+mn-lt"/>
              </a:rPr>
              <a:t>result in initial epoch</a:t>
            </a:r>
            <a:endParaRPr lang="zh-CN" altLang="en-US" sz="1400" dirty="0">
              <a:latin typeface="思源黑体 CN Bold" panose="020B0800000000000000" pitchFamily="34" charset="-122"/>
              <a:ea typeface="思源黑体 CN Bold" panose="020B0800000000000000" pitchFamily="34" charset="-122"/>
              <a:cs typeface="+mn-ea"/>
              <a:sym typeface="+mn-lt"/>
            </a:endParaRPr>
          </a:p>
        </p:txBody>
      </p:sp>
      <p:pic>
        <p:nvPicPr>
          <p:cNvPr id="100" name="图片 99"/>
          <p:cNvPicPr/>
          <p:nvPr/>
        </p:nvPicPr>
        <p:blipFill>
          <a:blip r:embed="rId6"/>
          <a:stretch>
            <a:fillRect/>
          </a:stretch>
        </p:blipFill>
        <p:spPr>
          <a:xfrm>
            <a:off x="189230" y="4554220"/>
            <a:ext cx="3207385" cy="1569085"/>
          </a:xfrm>
          <a:prstGeom prst="rect">
            <a:avLst/>
          </a:prstGeom>
          <a:noFill/>
          <a:ln w="9525">
            <a:noFill/>
          </a:ln>
        </p:spPr>
      </p:pic>
      <p:pic>
        <p:nvPicPr>
          <p:cNvPr id="101" name="图片 100"/>
          <p:cNvPicPr/>
          <p:nvPr/>
        </p:nvPicPr>
        <p:blipFill>
          <a:blip r:embed="rId7"/>
          <a:stretch>
            <a:fillRect/>
          </a:stretch>
        </p:blipFill>
        <p:spPr>
          <a:xfrm>
            <a:off x="219710" y="2468880"/>
            <a:ext cx="3207385" cy="1440815"/>
          </a:xfrm>
          <a:prstGeom prst="rect">
            <a:avLst/>
          </a:prstGeom>
          <a:noFill/>
          <a:ln w="9525">
            <a:noFill/>
          </a:ln>
        </p:spPr>
      </p:pic>
    </p:spTree>
    <p:custDataLst>
      <p:tags r:id="rId8"/>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9" name="图形"/>
          <p:cNvSpPr txBox="1"/>
          <p:nvPr/>
        </p:nvSpPr>
        <p:spPr>
          <a:xfrm>
            <a:off x="793732" y="5463683"/>
            <a:ext cx="2249170" cy="1200329"/>
          </a:xfrm>
          <a:prstGeom prst="rect">
            <a:avLst/>
          </a:prstGeom>
          <a:noFill/>
        </p:spPr>
        <p:txBody>
          <a:bodyPr wrap="square" rtlCol="0">
            <a:spAutoFit/>
            <a:scene3d>
              <a:camera prst="orthographicFront"/>
              <a:lightRig rig="threePt" dir="t"/>
            </a:scene3d>
            <a:sp3d contourW="12700"/>
          </a:bodyPr>
          <a:lstStyle/>
          <a:p>
            <a:pPr lvl="0" algn="ctr">
              <a:buClrTx/>
              <a:buSzTx/>
              <a:buFontTx/>
            </a:pPr>
            <a:r>
              <a:rPr lang="en-US" altLang="zh-CN" sz="2400" dirty="0" err="1">
                <a:latin typeface="思源黑体 CN Bold" panose="020B0800000000000000" pitchFamily="34" charset="-122"/>
                <a:ea typeface="思源黑体 CN Bold" panose="020B0800000000000000" pitchFamily="34" charset="-122"/>
                <a:cs typeface="+mn-ea"/>
                <a:sym typeface="+mn-lt"/>
              </a:rPr>
              <a:t>CycleGAN</a:t>
            </a:r>
            <a:endParaRPr lang="en-US" altLang="zh-CN" sz="2400" dirty="0">
              <a:latin typeface="思源黑体 CN Bold" panose="020B0800000000000000" pitchFamily="34" charset="-122"/>
              <a:ea typeface="思源黑体 CN Bold" panose="020B0800000000000000" pitchFamily="34" charset="-122"/>
              <a:cs typeface="+mn-ea"/>
              <a:sym typeface="+mn-lt"/>
            </a:endParaRPr>
          </a:p>
          <a:p>
            <a:pPr lvl="0" algn="ctr">
              <a:buClrTx/>
              <a:buSzTx/>
              <a:buFontTx/>
            </a:pPr>
            <a:r>
              <a:rPr lang="en-US" altLang="zh-CN" sz="2400" dirty="0">
                <a:latin typeface="思源黑体 CN Bold" panose="020B0800000000000000" pitchFamily="34" charset="-122"/>
                <a:ea typeface="思源黑体 CN Bold" panose="020B0800000000000000" pitchFamily="34" charset="-122"/>
                <a:cs typeface="+mn-ea"/>
                <a:sym typeface="+mn-lt"/>
              </a:rPr>
              <a:t>(original GAN loss)</a:t>
            </a:r>
            <a:endParaRPr lang="zh-CN" altLang="en-US" sz="2400" dirty="0">
              <a:latin typeface="思源黑体 CN Bold" panose="020B0800000000000000" pitchFamily="34" charset="-122"/>
              <a:ea typeface="思源黑体 CN Bold" panose="020B0800000000000000" pitchFamily="34" charset="-122"/>
              <a:cs typeface="+mn-ea"/>
              <a:sym typeface="+mn-lt"/>
            </a:endParaRPr>
          </a:p>
        </p:txBody>
      </p:sp>
      <p:sp>
        <p:nvSpPr>
          <p:cNvPr id="1048938" name="文本框"/>
          <p:cNvSpPr>
            <a:spLocks noChangeAspect="1"/>
          </p:cNvSpPr>
          <p:nvPr/>
        </p:nvSpPr>
        <p:spPr>
          <a:xfrm>
            <a:off x="3649835" y="1118915"/>
            <a:ext cx="475869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r>
              <a:rPr lang="en-US" altLang="zh-CN" sz="2400" dirty="0">
                <a:solidFill>
                  <a:schemeClr val="tx1"/>
                </a:solidFill>
                <a:latin typeface="思源黑体 CN Bold" panose="020B0800000000000000" pitchFamily="34" charset="-122"/>
                <a:ea typeface="思源黑体 CN Bold" panose="020B0800000000000000" pitchFamily="34" charset="-122"/>
                <a:cs typeface="汉仪正圆-45W" panose="00020600040101010101" charset="-122"/>
                <a:sym typeface="+mn-ea"/>
              </a:rPr>
              <a:t>Generated Image</a:t>
            </a:r>
            <a:endParaRPr lang="zh-CN" altLang="en-US" sz="2400" dirty="0">
              <a:solidFill>
                <a:schemeClr val="tx1"/>
              </a:solidFill>
              <a:latin typeface="思源黑体 CN Bold" panose="020B0800000000000000" pitchFamily="34" charset="-122"/>
              <a:ea typeface="思源黑体 CN Bold" panose="020B0800000000000000" pitchFamily="34" charset="-122"/>
              <a:cs typeface="汉仪正圆-45W" panose="00020600040101010101" charset="-122"/>
              <a:sym typeface="+mn-ea"/>
            </a:endParaRPr>
          </a:p>
        </p:txBody>
      </p:sp>
      <p:sp>
        <p:nvSpPr>
          <p:cNvPr id="1048939" name="文本框"/>
          <p:cNvSpPr/>
          <p:nvPr/>
        </p:nvSpPr>
        <p:spPr>
          <a:xfrm>
            <a:off x="2063115" y="1548096"/>
            <a:ext cx="8065770" cy="3819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1217930" rtl="0" eaLnBrk="1" fontAlgn="auto" latinLnBrk="0" hangingPunct="1">
              <a:lnSpc>
                <a:spcPct val="150000"/>
              </a:lnSpc>
              <a:spcBef>
                <a:spcPts val="0"/>
              </a:spcBef>
              <a:spcAft>
                <a:spcPts val="0"/>
              </a:spcAft>
              <a:buClrTx/>
              <a:buSzTx/>
              <a:buFontTx/>
              <a:buNone/>
            </a:pPr>
            <a:r>
              <a:rPr lang="en-US" altLang="zh-CN" sz="1400" b="1" dirty="0">
                <a:solidFill>
                  <a:srgbClr val="00B0F0"/>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rPr>
              <a:t>Generated image when they are all trained after 2500 Steps</a:t>
            </a:r>
            <a:endParaRPr lang="zh-CN" altLang="en-US" sz="1400" b="1" dirty="0">
              <a:solidFill>
                <a:srgbClr val="00B0F0"/>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940" name="文本框1"/>
          <p:cNvSpPr txBox="1"/>
          <p:nvPr>
            <p:custDataLst>
              <p:tags r:id="rId1"/>
            </p:custDataLst>
          </p:nvPr>
        </p:nvSpPr>
        <p:spPr>
          <a:xfrm>
            <a:off x="4511020" y="369508"/>
            <a:ext cx="3169970" cy="461665"/>
          </a:xfrm>
          <a:prstGeom prst="rect">
            <a:avLst/>
          </a:prstGeom>
          <a:noFill/>
        </p:spPr>
        <p:txBody>
          <a:bodyPr wrap="none" rtlCol="0">
            <a:spAutoFit/>
          </a:bodyPr>
          <a:lstStyle/>
          <a:p>
            <a:pPr algn="ctr"/>
            <a:r>
              <a:rPr lang="en-US" altLang="zh-CN" sz="2400" dirty="0">
                <a:solidFill>
                  <a:schemeClr val="tx1">
                    <a:lumMod val="65000"/>
                    <a:lumOff val="35000"/>
                  </a:schemeClr>
                </a:solidFill>
                <a:latin typeface="思源黑体 CN Bold" panose="020B0800000000000000" pitchFamily="34" charset="-122"/>
                <a:ea typeface="思源黑体 CN Bold" panose="020B0800000000000000" pitchFamily="34" charset="-122"/>
              </a:rPr>
              <a:t>Result Presentation</a:t>
            </a:r>
            <a:endParaRPr lang="zh-CN" altLang="en-US" sz="24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cxnSp>
        <p:nvCxnSpPr>
          <p:cNvPr id="3145759" name="直接连接符 28"/>
          <p:cNvCxnSpPr/>
          <p:nvPr/>
        </p:nvCxnSpPr>
        <p:spPr>
          <a:xfrm rot="16200000" flipV="1">
            <a:off x="6097813" y="-87651"/>
            <a:ext cx="0" cy="1837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941" name="矩形: 圆角 30"/>
          <p:cNvSpPr/>
          <p:nvPr/>
        </p:nvSpPr>
        <p:spPr>
          <a:xfrm rot="10800000" flipV="1">
            <a:off x="5833660" y="785453"/>
            <a:ext cx="528305"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
        <p:nvSpPr>
          <p:cNvPr id="2" name="图形"/>
          <p:cNvSpPr txBox="1"/>
          <p:nvPr/>
        </p:nvSpPr>
        <p:spPr>
          <a:xfrm>
            <a:off x="4971415" y="5469824"/>
            <a:ext cx="2249170" cy="830997"/>
          </a:xfrm>
          <a:prstGeom prst="rect">
            <a:avLst/>
          </a:prstGeom>
          <a:noFill/>
        </p:spPr>
        <p:txBody>
          <a:bodyPr wrap="square" rtlCol="0">
            <a:spAutoFit/>
            <a:scene3d>
              <a:camera prst="orthographicFront"/>
              <a:lightRig rig="threePt" dir="t"/>
            </a:scene3d>
            <a:sp3d contourW="12700"/>
          </a:bodyPr>
          <a:lstStyle/>
          <a:p>
            <a:pPr lvl="0" algn="ctr">
              <a:buClrTx/>
              <a:buSzTx/>
              <a:buFontTx/>
            </a:pPr>
            <a:r>
              <a:rPr lang="en-US" altLang="zh-CN" sz="2400" dirty="0" err="1">
                <a:latin typeface="思源黑体 CN Bold" panose="020B0800000000000000" pitchFamily="34" charset="-122"/>
                <a:ea typeface="思源黑体 CN Bold" panose="020B0800000000000000" pitchFamily="34" charset="-122"/>
                <a:cs typeface="+mn-ea"/>
                <a:sym typeface="+mn-lt"/>
              </a:rPr>
              <a:t>CycleGAN</a:t>
            </a:r>
            <a:endParaRPr lang="en-US" altLang="zh-CN" sz="2400" dirty="0">
              <a:latin typeface="思源黑体 CN Bold" panose="020B0800000000000000" pitchFamily="34" charset="-122"/>
              <a:ea typeface="思源黑体 CN Bold" panose="020B0800000000000000" pitchFamily="34" charset="-122"/>
              <a:cs typeface="+mn-ea"/>
              <a:sym typeface="+mn-lt"/>
            </a:endParaRPr>
          </a:p>
          <a:p>
            <a:pPr lvl="0" algn="ctr">
              <a:buClrTx/>
              <a:buSzTx/>
              <a:buFontTx/>
            </a:pPr>
            <a:r>
              <a:rPr lang="en-US" altLang="zh-CN" sz="2400" dirty="0">
                <a:latin typeface="思源黑体 CN Bold" panose="020B0800000000000000" pitchFamily="34" charset="-122"/>
                <a:ea typeface="思源黑体 CN Bold" panose="020B0800000000000000" pitchFamily="34" charset="-122"/>
                <a:cs typeface="+mn-ea"/>
                <a:sym typeface="+mn-lt"/>
              </a:rPr>
              <a:t>(WGAN loss)</a:t>
            </a:r>
            <a:endParaRPr lang="zh-CN" altLang="en-US" sz="2400" dirty="0">
              <a:latin typeface="思源黑体 CN Bold" panose="020B0800000000000000" pitchFamily="34" charset="-122"/>
              <a:ea typeface="思源黑体 CN Bold" panose="020B0800000000000000" pitchFamily="34" charset="-122"/>
              <a:cs typeface="+mn-ea"/>
              <a:sym typeface="+mn-lt"/>
            </a:endParaRPr>
          </a:p>
        </p:txBody>
      </p:sp>
      <p:sp>
        <p:nvSpPr>
          <p:cNvPr id="3" name="图形"/>
          <p:cNvSpPr txBox="1"/>
          <p:nvPr/>
        </p:nvSpPr>
        <p:spPr>
          <a:xfrm>
            <a:off x="8837939" y="5469824"/>
            <a:ext cx="2249170" cy="1200329"/>
          </a:xfrm>
          <a:prstGeom prst="rect">
            <a:avLst/>
          </a:prstGeom>
          <a:noFill/>
        </p:spPr>
        <p:txBody>
          <a:bodyPr wrap="square" rtlCol="0">
            <a:spAutoFit/>
            <a:scene3d>
              <a:camera prst="orthographicFront"/>
              <a:lightRig rig="threePt" dir="t"/>
            </a:scene3d>
            <a:sp3d contourW="12700"/>
          </a:bodyPr>
          <a:lstStyle/>
          <a:p>
            <a:pPr lvl="0" algn="ctr">
              <a:buClrTx/>
              <a:buSzTx/>
              <a:buFontTx/>
            </a:pPr>
            <a:r>
              <a:rPr lang="en-US" altLang="zh-CN" sz="2400" dirty="0" err="1">
                <a:latin typeface="思源黑体 CN Bold" panose="020B0800000000000000" pitchFamily="34" charset="-122"/>
                <a:ea typeface="思源黑体 CN Bold" panose="020B0800000000000000" pitchFamily="34" charset="-122"/>
                <a:cs typeface="+mn-ea"/>
                <a:sym typeface="+mn-lt"/>
              </a:rPr>
              <a:t>CycleGAN</a:t>
            </a:r>
            <a:endParaRPr lang="en-US" altLang="zh-CN" sz="2400" dirty="0">
              <a:latin typeface="思源黑体 CN Bold" panose="020B0800000000000000" pitchFamily="34" charset="-122"/>
              <a:ea typeface="思源黑体 CN Bold" panose="020B0800000000000000" pitchFamily="34" charset="-122"/>
              <a:cs typeface="+mn-ea"/>
              <a:sym typeface="+mn-lt"/>
            </a:endParaRPr>
          </a:p>
          <a:p>
            <a:pPr algn="ctr"/>
            <a:r>
              <a:rPr lang="en-US" altLang="zh-CN" sz="2400" dirty="0">
                <a:latin typeface="思源黑体 CN Bold" panose="020B0800000000000000" pitchFamily="34" charset="-122"/>
                <a:ea typeface="思源黑体 CN Bold" panose="020B0800000000000000" pitchFamily="34" charset="-122"/>
                <a:cs typeface="+mn-ea"/>
                <a:sym typeface="+mn-lt"/>
              </a:rPr>
              <a:t>(WGAN-GP</a:t>
            </a:r>
            <a:endParaRPr lang="zh-CN" altLang="en-US" sz="2400" dirty="0">
              <a:latin typeface="思源黑体 CN Bold" panose="020B0800000000000000" pitchFamily="34" charset="-122"/>
              <a:ea typeface="思源黑体 CN Bold" panose="020B0800000000000000" pitchFamily="34" charset="-122"/>
              <a:cs typeface="+mn-ea"/>
              <a:sym typeface="+mn-lt"/>
            </a:endParaRPr>
          </a:p>
          <a:p>
            <a:pPr lvl="0" algn="ctr">
              <a:buClrTx/>
              <a:buSzTx/>
              <a:buFontTx/>
            </a:pPr>
            <a:r>
              <a:rPr lang="en-US" altLang="zh-CN" sz="2400" dirty="0">
                <a:latin typeface="思源黑体 CN Bold" panose="020B0800000000000000" pitchFamily="34" charset="-122"/>
                <a:ea typeface="思源黑体 CN Bold" panose="020B0800000000000000" pitchFamily="34" charset="-122"/>
                <a:cs typeface="+mn-ea"/>
                <a:sym typeface="+mn-lt"/>
              </a:rPr>
              <a:t> loss)</a:t>
            </a:r>
            <a:endParaRPr lang="zh-CN" altLang="en-US" sz="2400" dirty="0">
              <a:latin typeface="思源黑体 CN Bold" panose="020B0800000000000000" pitchFamily="34" charset="-122"/>
              <a:ea typeface="思源黑体 CN Bold" panose="020B0800000000000000" pitchFamily="34" charset="-122"/>
              <a:cs typeface="+mn-ea"/>
              <a:sym typeface="+mn-lt"/>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98180" y="2046540"/>
            <a:ext cx="3328688" cy="3417143"/>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 y="2046540"/>
            <a:ext cx="3524860" cy="3417143"/>
          </a:xfrm>
          <a:prstGeom prst="rect">
            <a:avLst/>
          </a:prstGeom>
        </p:spPr>
      </p:pic>
      <p:sp>
        <p:nvSpPr>
          <p:cNvPr id="6" name="矩形 5"/>
          <p:cNvSpPr/>
          <p:nvPr/>
        </p:nvSpPr>
        <p:spPr>
          <a:xfrm>
            <a:off x="3042902" y="3164511"/>
            <a:ext cx="538498" cy="266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8592" y="2045729"/>
            <a:ext cx="3328688" cy="3417143"/>
          </a:xfrm>
          <a:prstGeom prst="rect">
            <a:avLst/>
          </a:prstGeom>
        </p:spPr>
      </p:pic>
      <p:sp>
        <p:nvSpPr>
          <p:cNvPr id="9" name="矩形 8"/>
          <p:cNvSpPr/>
          <p:nvPr/>
        </p:nvSpPr>
        <p:spPr>
          <a:xfrm>
            <a:off x="4846320" y="2877537"/>
            <a:ext cx="495300" cy="3990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318592" y="4593724"/>
            <a:ext cx="3309621" cy="8609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1" name="矩形 10"/>
          <p:cNvSpPr/>
          <p:nvPr/>
        </p:nvSpPr>
        <p:spPr>
          <a:xfrm>
            <a:off x="9014460" y="4701540"/>
            <a:ext cx="28956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5"/>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2" name="1"/>
          <p:cNvSpPr txBox="1"/>
          <p:nvPr/>
        </p:nvSpPr>
        <p:spPr>
          <a:xfrm>
            <a:off x="924560" y="1651000"/>
            <a:ext cx="1692275" cy="861774"/>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lvl="0" algn="l">
              <a:buClrTx/>
              <a:buSzTx/>
              <a:buFontTx/>
            </a:pPr>
            <a:r>
              <a:rPr lang="zh-CN" altLang="en-US" sz="2500" b="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mn-ea"/>
              </a:rPr>
              <a:t>点击添加标题</a:t>
            </a:r>
            <a:endParaRPr lang="zh-CN" altLang="en-US" sz="2500" b="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mn-ea"/>
            </a:endParaRPr>
          </a:p>
        </p:txBody>
      </p:sp>
      <p:cxnSp>
        <p:nvCxnSpPr>
          <p:cNvPr id="3145760" name="直接连接符 7"/>
          <p:cNvCxnSpPr/>
          <p:nvPr/>
        </p:nvCxnSpPr>
        <p:spPr>
          <a:xfrm>
            <a:off x="348" y="3857805"/>
            <a:ext cx="8673098" cy="0"/>
          </a:xfrm>
          <a:prstGeom prst="line">
            <a:avLst/>
          </a:prstGeom>
          <a:noFill/>
          <a:ln w="12700" cap="flat" cmpd="sng" algn="ctr">
            <a:solidFill>
              <a:sysClr val="window" lastClr="FFFFFF">
                <a:lumMod val="65000"/>
              </a:sysClr>
            </a:solidFill>
            <a:prstDash val="sysDash"/>
            <a:miter lim="800000"/>
            <a:tailEnd type="none"/>
          </a:ln>
          <a:effectLst/>
        </p:spPr>
      </p:cxnSp>
      <p:sp>
        <p:nvSpPr>
          <p:cNvPr id="1048943" name="图片"/>
          <p:cNvSpPr/>
          <p:nvPr/>
        </p:nvSpPr>
        <p:spPr>
          <a:xfrm>
            <a:off x="1899147" y="3746448"/>
            <a:ext cx="201787" cy="201785"/>
          </a:xfrm>
          <a:prstGeom prst="ellipse">
            <a:avLst/>
          </a:prstGeom>
          <a:solidFill>
            <a:sysClr val="window" lastClr="FFFFFF">
              <a:lumMod val="65000"/>
            </a:sysClr>
          </a:solidFill>
          <a:ln w="57150" cap="flat" cmpd="sng" algn="ctr">
            <a:solidFill>
              <a:sysClr val="window" lastClr="FFFFFF"/>
            </a:solidFill>
            <a:prstDash val="solid"/>
            <a:miter lim="800000"/>
          </a:ln>
          <a:effectLst/>
        </p:spPr>
        <p:txBody>
          <a:bodyPr wrap="square" lIns="91435" tIns="45717" rIns="91435" bIns="45717" rtlCol="0" anchor="ctr">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120142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ea"/>
              <a:sym typeface="+mn-lt"/>
            </a:endParaRPr>
          </a:p>
        </p:txBody>
      </p:sp>
      <p:sp>
        <p:nvSpPr>
          <p:cNvPr id="1048944" name="图片"/>
          <p:cNvSpPr/>
          <p:nvPr/>
        </p:nvSpPr>
        <p:spPr>
          <a:xfrm>
            <a:off x="4669350" y="3771231"/>
            <a:ext cx="201787" cy="201785"/>
          </a:xfrm>
          <a:prstGeom prst="ellipse">
            <a:avLst/>
          </a:prstGeom>
          <a:solidFill>
            <a:sysClr val="window" lastClr="FFFFFF">
              <a:lumMod val="65000"/>
            </a:sysClr>
          </a:solidFill>
          <a:ln w="57150" cap="flat" cmpd="sng" algn="ctr">
            <a:solidFill>
              <a:sysClr val="window" lastClr="FFFFFF"/>
            </a:solidFill>
            <a:prstDash val="solid"/>
            <a:miter lim="800000"/>
          </a:ln>
          <a:effectLst/>
        </p:spPr>
        <p:txBody>
          <a:bodyPr wrap="square" lIns="91435" tIns="45717" rIns="91435" bIns="45717" rtlCol="0" anchor="ctr">
            <a:normAutofit fontScale="25000" lnSpcReduction="20000"/>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120142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ea"/>
              <a:sym typeface="+mn-lt"/>
            </a:endParaRPr>
          </a:p>
        </p:txBody>
      </p:sp>
      <p:sp>
        <p:nvSpPr>
          <p:cNvPr id="1048945" name="椭圆 11"/>
          <p:cNvSpPr/>
          <p:nvPr/>
        </p:nvSpPr>
        <p:spPr>
          <a:xfrm>
            <a:off x="4395470" y="4187190"/>
            <a:ext cx="756920" cy="75692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思源黑体 CN Light" panose="020B0300000000000000" pitchFamily="34" charset="-122"/>
              <a:ea typeface="思源黑体 CN Light" panose="020B0300000000000000" pitchFamily="34" charset="-122"/>
            </a:endParaRPr>
          </a:p>
        </p:txBody>
      </p:sp>
      <p:sp>
        <p:nvSpPr>
          <p:cNvPr id="1048946" name="1"/>
          <p:cNvSpPr/>
          <p:nvPr/>
        </p:nvSpPr>
        <p:spPr bwMode="auto">
          <a:xfrm>
            <a:off x="4560364" y="4352409"/>
            <a:ext cx="427132" cy="426481"/>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chemeClr val="bg1"/>
          </a:solidFill>
          <a:ln>
            <a:noFill/>
          </a:ln>
        </p:spPr>
        <p:txBody>
          <a:bodyPr wrap="square" lIns="91435" tIns="45717" rIns="91435" bIns="45717">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01420"/>
            <a:endParaRPr lang="zh-CN" altLang="en-US" dirty="0">
              <a:solidFill>
                <a:prstClr val="white"/>
              </a:solidFill>
              <a:latin typeface="思源黑体 CN Light" panose="020B0300000000000000" pitchFamily="34" charset="-122"/>
              <a:ea typeface="思源黑体 CN Light" panose="020B0300000000000000" pitchFamily="34" charset="-122"/>
              <a:cs typeface="+mn-ea"/>
              <a:sym typeface="+mn-lt"/>
            </a:endParaRPr>
          </a:p>
        </p:txBody>
      </p:sp>
      <p:sp>
        <p:nvSpPr>
          <p:cNvPr id="1048947" name="图片"/>
          <p:cNvSpPr/>
          <p:nvPr/>
        </p:nvSpPr>
        <p:spPr>
          <a:xfrm>
            <a:off x="7439553" y="3771428"/>
            <a:ext cx="201787" cy="201785"/>
          </a:xfrm>
          <a:prstGeom prst="ellipse">
            <a:avLst/>
          </a:prstGeom>
          <a:solidFill>
            <a:sysClr val="window" lastClr="FFFFFF">
              <a:lumMod val="65000"/>
            </a:sysClr>
          </a:solidFill>
          <a:ln w="57150" cap="flat" cmpd="sng" algn="ctr">
            <a:solidFill>
              <a:sysClr val="window" lastClr="FFFFFF"/>
            </a:solidFill>
            <a:prstDash val="solid"/>
            <a:miter lim="800000"/>
          </a:ln>
          <a:effectLst/>
        </p:spPr>
        <p:txBody>
          <a:bodyPr wrap="square" lIns="91435" tIns="45717" rIns="91435" bIns="45717" rtlCol="0" anchor="ctr">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120142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ea"/>
              <a:sym typeface="+mn-lt"/>
            </a:endParaRPr>
          </a:p>
        </p:txBody>
      </p:sp>
      <p:sp>
        <p:nvSpPr>
          <p:cNvPr id="1048948" name="椭圆 16"/>
          <p:cNvSpPr/>
          <p:nvPr/>
        </p:nvSpPr>
        <p:spPr>
          <a:xfrm>
            <a:off x="1627505" y="2806065"/>
            <a:ext cx="756920" cy="756920"/>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endParaRPr kumimoji="1"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1048949" name="Freeform: Shape 38"/>
          <p:cNvSpPr/>
          <p:nvPr/>
        </p:nvSpPr>
        <p:spPr bwMode="auto">
          <a:xfrm>
            <a:off x="1806921" y="2997389"/>
            <a:ext cx="398088" cy="374272"/>
          </a:xfrm>
          <a:custGeom>
            <a:avLst/>
            <a:gdLst/>
            <a:ahLst/>
            <a:cxnLst>
              <a:cxn ang="0">
                <a:pos x="111" y="46"/>
              </a:cxn>
              <a:cxn ang="0">
                <a:pos x="100" y="0"/>
              </a:cxn>
              <a:cxn ang="0">
                <a:pos x="0" y="21"/>
              </a:cxn>
              <a:cxn ang="0">
                <a:pos x="21" y="119"/>
              </a:cxn>
              <a:cxn ang="0">
                <a:pos x="111" y="97"/>
              </a:cxn>
              <a:cxn ang="0">
                <a:pos x="111" y="46"/>
              </a:cxn>
              <a:cxn ang="0">
                <a:pos x="100" y="7"/>
              </a:cxn>
              <a:cxn ang="0">
                <a:pos x="104" y="35"/>
              </a:cxn>
              <a:cxn ang="0">
                <a:pos x="100" y="15"/>
              </a:cxn>
              <a:cxn ang="0">
                <a:pos x="16" y="11"/>
              </a:cxn>
              <a:cxn ang="0">
                <a:pos x="12" y="30"/>
              </a:cxn>
              <a:cxn ang="0">
                <a:pos x="21" y="7"/>
              </a:cxn>
              <a:cxn ang="0">
                <a:pos x="16" y="19"/>
              </a:cxn>
              <a:cxn ang="0">
                <a:pos x="96" y="15"/>
              </a:cxn>
              <a:cxn ang="0">
                <a:pos x="96" y="23"/>
              </a:cxn>
              <a:cxn ang="0">
                <a:pos x="16" y="26"/>
              </a:cxn>
              <a:cxn ang="0">
                <a:pos x="96" y="23"/>
              </a:cxn>
              <a:cxn ang="0">
                <a:pos x="96" y="34"/>
              </a:cxn>
              <a:cxn ang="0">
                <a:pos x="16" y="33"/>
              </a:cxn>
              <a:cxn ang="0">
                <a:pos x="96" y="30"/>
              </a:cxn>
              <a:cxn ang="0">
                <a:pos x="90" y="111"/>
              </a:cxn>
              <a:cxn ang="0">
                <a:pos x="8" y="97"/>
              </a:cxn>
              <a:cxn ang="0">
                <a:pos x="21" y="42"/>
              </a:cxn>
              <a:cxn ang="0">
                <a:pos x="104" y="46"/>
              </a:cxn>
              <a:cxn ang="0">
                <a:pos x="69" y="53"/>
              </a:cxn>
              <a:cxn ang="0">
                <a:pos x="69" y="92"/>
              </a:cxn>
              <a:cxn ang="0">
                <a:pos x="104" y="97"/>
              </a:cxn>
              <a:cxn ang="0">
                <a:pos x="69" y="84"/>
              </a:cxn>
              <a:cxn ang="0">
                <a:pos x="69" y="61"/>
              </a:cxn>
              <a:cxn ang="0">
                <a:pos x="110" y="58"/>
              </a:cxn>
              <a:cxn ang="0">
                <a:pos x="111" y="56"/>
              </a:cxn>
              <a:cxn ang="0">
                <a:pos x="109" y="84"/>
              </a:cxn>
              <a:cxn ang="0">
                <a:pos x="109" y="84"/>
              </a:cxn>
            </a:cxnLst>
            <a:rect l="0" t="0" r="r" b="b"/>
            <a:pathLst>
              <a:path w="127" h="119">
                <a:moveTo>
                  <a:pt x="111" y="46"/>
                </a:moveTo>
                <a:cubicBezTo>
                  <a:pt x="111" y="46"/>
                  <a:pt x="111" y="46"/>
                  <a:pt x="111" y="46"/>
                </a:cubicBezTo>
                <a:cubicBezTo>
                  <a:pt x="111" y="11"/>
                  <a:pt x="111" y="11"/>
                  <a:pt x="111" y="11"/>
                </a:cubicBezTo>
                <a:cubicBezTo>
                  <a:pt x="111" y="5"/>
                  <a:pt x="106" y="0"/>
                  <a:pt x="100" y="0"/>
                </a:cubicBezTo>
                <a:cubicBezTo>
                  <a:pt x="21" y="0"/>
                  <a:pt x="21" y="0"/>
                  <a:pt x="21" y="0"/>
                </a:cubicBezTo>
                <a:cubicBezTo>
                  <a:pt x="10" y="0"/>
                  <a:pt x="0" y="9"/>
                  <a:pt x="0" y="21"/>
                </a:cubicBezTo>
                <a:cubicBezTo>
                  <a:pt x="0" y="97"/>
                  <a:pt x="0" y="97"/>
                  <a:pt x="0" y="97"/>
                </a:cubicBezTo>
                <a:cubicBezTo>
                  <a:pt x="0" y="109"/>
                  <a:pt x="10" y="119"/>
                  <a:pt x="21" y="119"/>
                </a:cubicBezTo>
                <a:cubicBezTo>
                  <a:pt x="90" y="119"/>
                  <a:pt x="90" y="119"/>
                  <a:pt x="90" y="119"/>
                </a:cubicBezTo>
                <a:cubicBezTo>
                  <a:pt x="102" y="119"/>
                  <a:pt x="111" y="109"/>
                  <a:pt x="111" y="97"/>
                </a:cubicBezTo>
                <a:cubicBezTo>
                  <a:pt x="111" y="92"/>
                  <a:pt x="111" y="92"/>
                  <a:pt x="111" y="92"/>
                </a:cubicBezTo>
                <a:cubicBezTo>
                  <a:pt x="127" y="80"/>
                  <a:pt x="127" y="57"/>
                  <a:pt x="111" y="46"/>
                </a:cubicBezTo>
                <a:close/>
                <a:moveTo>
                  <a:pt x="21" y="7"/>
                </a:moveTo>
                <a:cubicBezTo>
                  <a:pt x="100" y="7"/>
                  <a:pt x="100" y="7"/>
                  <a:pt x="100" y="7"/>
                </a:cubicBezTo>
                <a:cubicBezTo>
                  <a:pt x="102" y="7"/>
                  <a:pt x="104" y="9"/>
                  <a:pt x="104" y="11"/>
                </a:cubicBezTo>
                <a:cubicBezTo>
                  <a:pt x="104" y="35"/>
                  <a:pt x="104" y="35"/>
                  <a:pt x="104" y="35"/>
                </a:cubicBezTo>
                <a:cubicBezTo>
                  <a:pt x="103" y="34"/>
                  <a:pt x="101" y="34"/>
                  <a:pt x="100" y="34"/>
                </a:cubicBezTo>
                <a:cubicBezTo>
                  <a:pt x="100" y="15"/>
                  <a:pt x="100" y="15"/>
                  <a:pt x="100" y="15"/>
                </a:cubicBezTo>
                <a:cubicBezTo>
                  <a:pt x="100" y="13"/>
                  <a:pt x="98" y="11"/>
                  <a:pt x="96" y="11"/>
                </a:cubicBezTo>
                <a:cubicBezTo>
                  <a:pt x="16" y="11"/>
                  <a:pt x="16" y="11"/>
                  <a:pt x="16" y="11"/>
                </a:cubicBezTo>
                <a:cubicBezTo>
                  <a:pt x="13" y="11"/>
                  <a:pt x="12" y="13"/>
                  <a:pt x="12" y="15"/>
                </a:cubicBezTo>
                <a:cubicBezTo>
                  <a:pt x="12" y="30"/>
                  <a:pt x="12" y="30"/>
                  <a:pt x="12" y="30"/>
                </a:cubicBezTo>
                <a:cubicBezTo>
                  <a:pt x="9" y="28"/>
                  <a:pt x="8" y="24"/>
                  <a:pt x="8" y="21"/>
                </a:cubicBezTo>
                <a:cubicBezTo>
                  <a:pt x="8" y="13"/>
                  <a:pt x="14" y="7"/>
                  <a:pt x="21" y="7"/>
                </a:cubicBezTo>
                <a:close/>
                <a:moveTo>
                  <a:pt x="96" y="19"/>
                </a:moveTo>
                <a:cubicBezTo>
                  <a:pt x="16" y="19"/>
                  <a:pt x="16" y="19"/>
                  <a:pt x="16" y="19"/>
                </a:cubicBezTo>
                <a:cubicBezTo>
                  <a:pt x="16" y="15"/>
                  <a:pt x="16" y="15"/>
                  <a:pt x="16" y="15"/>
                </a:cubicBezTo>
                <a:cubicBezTo>
                  <a:pt x="96" y="15"/>
                  <a:pt x="96" y="15"/>
                  <a:pt x="96" y="15"/>
                </a:cubicBezTo>
                <a:lnTo>
                  <a:pt x="96" y="19"/>
                </a:lnTo>
                <a:close/>
                <a:moveTo>
                  <a:pt x="96" y="23"/>
                </a:moveTo>
                <a:cubicBezTo>
                  <a:pt x="96" y="26"/>
                  <a:pt x="96" y="26"/>
                  <a:pt x="96" y="26"/>
                </a:cubicBezTo>
                <a:cubicBezTo>
                  <a:pt x="16" y="26"/>
                  <a:pt x="16" y="26"/>
                  <a:pt x="16" y="26"/>
                </a:cubicBezTo>
                <a:cubicBezTo>
                  <a:pt x="16" y="23"/>
                  <a:pt x="16" y="23"/>
                  <a:pt x="16" y="23"/>
                </a:cubicBezTo>
                <a:lnTo>
                  <a:pt x="96" y="23"/>
                </a:lnTo>
                <a:close/>
                <a:moveTo>
                  <a:pt x="96" y="30"/>
                </a:moveTo>
                <a:cubicBezTo>
                  <a:pt x="96" y="34"/>
                  <a:pt x="96" y="34"/>
                  <a:pt x="96" y="34"/>
                </a:cubicBezTo>
                <a:cubicBezTo>
                  <a:pt x="21" y="34"/>
                  <a:pt x="21" y="34"/>
                  <a:pt x="21" y="34"/>
                </a:cubicBezTo>
                <a:cubicBezTo>
                  <a:pt x="19" y="34"/>
                  <a:pt x="17" y="34"/>
                  <a:pt x="16" y="33"/>
                </a:cubicBezTo>
                <a:cubicBezTo>
                  <a:pt x="16" y="30"/>
                  <a:pt x="16" y="30"/>
                  <a:pt x="16" y="30"/>
                </a:cubicBezTo>
                <a:lnTo>
                  <a:pt x="96" y="30"/>
                </a:lnTo>
                <a:close/>
                <a:moveTo>
                  <a:pt x="104" y="97"/>
                </a:moveTo>
                <a:cubicBezTo>
                  <a:pt x="104" y="105"/>
                  <a:pt x="98" y="111"/>
                  <a:pt x="90" y="111"/>
                </a:cubicBezTo>
                <a:cubicBezTo>
                  <a:pt x="21" y="111"/>
                  <a:pt x="21" y="111"/>
                  <a:pt x="21" y="111"/>
                </a:cubicBezTo>
                <a:cubicBezTo>
                  <a:pt x="14" y="111"/>
                  <a:pt x="8" y="105"/>
                  <a:pt x="8" y="97"/>
                </a:cubicBezTo>
                <a:cubicBezTo>
                  <a:pt x="8" y="37"/>
                  <a:pt x="8" y="37"/>
                  <a:pt x="8" y="37"/>
                </a:cubicBezTo>
                <a:cubicBezTo>
                  <a:pt x="11" y="40"/>
                  <a:pt x="16" y="42"/>
                  <a:pt x="21" y="42"/>
                </a:cubicBezTo>
                <a:cubicBezTo>
                  <a:pt x="100" y="42"/>
                  <a:pt x="100" y="42"/>
                  <a:pt x="100" y="42"/>
                </a:cubicBezTo>
                <a:cubicBezTo>
                  <a:pt x="102" y="42"/>
                  <a:pt x="104" y="44"/>
                  <a:pt x="104" y="46"/>
                </a:cubicBezTo>
                <a:cubicBezTo>
                  <a:pt x="104" y="53"/>
                  <a:pt x="104" y="53"/>
                  <a:pt x="104" y="53"/>
                </a:cubicBezTo>
                <a:cubicBezTo>
                  <a:pt x="69" y="53"/>
                  <a:pt x="69" y="53"/>
                  <a:pt x="69" y="53"/>
                </a:cubicBezTo>
                <a:cubicBezTo>
                  <a:pt x="59" y="53"/>
                  <a:pt x="50" y="62"/>
                  <a:pt x="50" y="72"/>
                </a:cubicBezTo>
                <a:cubicBezTo>
                  <a:pt x="50" y="83"/>
                  <a:pt x="59" y="92"/>
                  <a:pt x="69" y="92"/>
                </a:cubicBezTo>
                <a:cubicBezTo>
                  <a:pt x="104" y="92"/>
                  <a:pt x="104" y="92"/>
                  <a:pt x="104" y="92"/>
                </a:cubicBezTo>
                <a:lnTo>
                  <a:pt x="104" y="97"/>
                </a:lnTo>
                <a:close/>
                <a:moveTo>
                  <a:pt x="109" y="84"/>
                </a:moveTo>
                <a:cubicBezTo>
                  <a:pt x="69" y="84"/>
                  <a:pt x="69" y="84"/>
                  <a:pt x="69" y="84"/>
                </a:cubicBezTo>
                <a:cubicBezTo>
                  <a:pt x="63" y="84"/>
                  <a:pt x="58" y="79"/>
                  <a:pt x="58" y="72"/>
                </a:cubicBezTo>
                <a:cubicBezTo>
                  <a:pt x="58" y="66"/>
                  <a:pt x="63" y="61"/>
                  <a:pt x="69" y="61"/>
                </a:cubicBezTo>
                <a:cubicBezTo>
                  <a:pt x="104" y="61"/>
                  <a:pt x="104" y="61"/>
                  <a:pt x="104" y="61"/>
                </a:cubicBezTo>
                <a:cubicBezTo>
                  <a:pt x="106" y="61"/>
                  <a:pt x="108" y="60"/>
                  <a:pt x="110" y="58"/>
                </a:cubicBezTo>
                <a:cubicBezTo>
                  <a:pt x="110" y="57"/>
                  <a:pt x="111" y="57"/>
                  <a:pt x="111" y="56"/>
                </a:cubicBezTo>
                <a:cubicBezTo>
                  <a:pt x="111" y="56"/>
                  <a:pt x="111" y="56"/>
                  <a:pt x="111" y="56"/>
                </a:cubicBezTo>
                <a:cubicBezTo>
                  <a:pt x="114" y="59"/>
                  <a:pt x="115" y="64"/>
                  <a:pt x="115" y="69"/>
                </a:cubicBezTo>
                <a:cubicBezTo>
                  <a:pt x="115" y="75"/>
                  <a:pt x="113" y="80"/>
                  <a:pt x="109" y="84"/>
                </a:cubicBezTo>
                <a:close/>
                <a:moveTo>
                  <a:pt x="109" y="84"/>
                </a:moveTo>
                <a:cubicBezTo>
                  <a:pt x="109" y="84"/>
                  <a:pt x="109" y="84"/>
                  <a:pt x="109" y="84"/>
                </a:cubicBezTo>
              </a:path>
            </a:pathLst>
          </a:custGeom>
          <a:solidFill>
            <a:schemeClr val="bg1"/>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pPr>
            <a:endParaRPr kumimoji="0" sz="2400" b="0" i="0" u="none" strike="noStrike" kern="0" cap="none" spc="0" normalizeH="0" baseline="0" noProof="0" dirty="0">
              <a:ln>
                <a:noFill/>
              </a:ln>
              <a:solidFill>
                <a:srgbClr val="FFFFB9"/>
              </a:solidFill>
              <a:effectLst/>
              <a:uLnTx/>
              <a:uFillTx/>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950" name="椭圆 19"/>
          <p:cNvSpPr/>
          <p:nvPr/>
        </p:nvSpPr>
        <p:spPr>
          <a:xfrm>
            <a:off x="7162165" y="2806065"/>
            <a:ext cx="756920" cy="756920"/>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endParaRPr kumimoji="1"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1048951" name="Freeform: Shape 31"/>
          <p:cNvSpPr/>
          <p:nvPr/>
        </p:nvSpPr>
        <p:spPr bwMode="auto">
          <a:xfrm>
            <a:off x="7340823" y="2984723"/>
            <a:ext cx="399605" cy="399605"/>
          </a:xfrm>
          <a:custGeom>
            <a:avLst/>
            <a:gdLst/>
            <a:ahLst/>
            <a:cxnLst>
              <a:cxn ang="0">
                <a:pos x="121" y="1"/>
              </a:cxn>
              <a:cxn ang="0">
                <a:pos x="119" y="0"/>
              </a:cxn>
              <a:cxn ang="0">
                <a:pos x="117" y="1"/>
              </a:cxn>
              <a:cxn ang="0">
                <a:pos x="2" y="77"/>
              </a:cxn>
              <a:cxn ang="0">
                <a:pos x="0" y="81"/>
              </a:cxn>
              <a:cxn ang="0">
                <a:pos x="2" y="84"/>
              </a:cxn>
              <a:cxn ang="0">
                <a:pos x="32" y="96"/>
              </a:cxn>
              <a:cxn ang="0">
                <a:pos x="46" y="121"/>
              </a:cxn>
              <a:cxn ang="0">
                <a:pos x="50" y="123"/>
              </a:cxn>
              <a:cxn ang="0">
                <a:pos x="50" y="123"/>
              </a:cxn>
              <a:cxn ang="0">
                <a:pos x="53" y="121"/>
              </a:cxn>
              <a:cxn ang="0">
                <a:pos x="61" y="107"/>
              </a:cxn>
              <a:cxn ang="0">
                <a:pos x="98" y="122"/>
              </a:cxn>
              <a:cxn ang="0">
                <a:pos x="100" y="123"/>
              </a:cxn>
              <a:cxn ang="0">
                <a:pos x="101" y="122"/>
              </a:cxn>
              <a:cxn ang="0">
                <a:pos x="103" y="119"/>
              </a:cxn>
              <a:cxn ang="0">
                <a:pos x="123" y="4"/>
              </a:cxn>
              <a:cxn ang="0">
                <a:pos x="121" y="1"/>
              </a:cxn>
              <a:cxn ang="0">
                <a:pos x="12" y="80"/>
              </a:cxn>
              <a:cxn ang="0">
                <a:pos x="101" y="20"/>
              </a:cxn>
              <a:cxn ang="0">
                <a:pos x="36" y="89"/>
              </a:cxn>
              <a:cxn ang="0">
                <a:pos x="35" y="89"/>
              </a:cxn>
              <a:cxn ang="0">
                <a:pos x="12" y="80"/>
              </a:cxn>
              <a:cxn ang="0">
                <a:pos x="39" y="92"/>
              </a:cxn>
              <a:cxn ang="0">
                <a:pos x="39" y="92"/>
              </a:cxn>
              <a:cxn ang="0">
                <a:pos x="112" y="14"/>
              </a:cxn>
              <a:cxn ang="0">
                <a:pos x="50" y="111"/>
              </a:cxn>
              <a:cxn ang="0">
                <a:pos x="39" y="92"/>
              </a:cxn>
              <a:cxn ang="0">
                <a:pos x="97" y="113"/>
              </a:cxn>
              <a:cxn ang="0">
                <a:pos x="64" y="100"/>
              </a:cxn>
              <a:cxn ang="0">
                <a:pos x="61" y="100"/>
              </a:cxn>
              <a:cxn ang="0">
                <a:pos x="112" y="22"/>
              </a:cxn>
              <a:cxn ang="0">
                <a:pos x="97" y="113"/>
              </a:cxn>
              <a:cxn ang="0">
                <a:pos x="97" y="113"/>
              </a:cxn>
              <a:cxn ang="0">
                <a:pos x="97" y="113"/>
              </a:cxn>
            </a:cxnLst>
            <a:rect l="0" t="0" r="r" b="b"/>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w="9525">
            <a:noFill/>
            <a:round/>
          </a:ln>
        </p:spPr>
        <p:txBody>
          <a:bodyPr anchor="ctr"/>
          <a:lstStyle/>
          <a:p>
            <a:pPr marL="0" marR="0" lvl="0" indent="0" algn="ctr" defTabSz="914400" eaLnBrk="1" fontAlgn="auto" latinLnBrk="0" hangingPunct="1">
              <a:lnSpc>
                <a:spcPct val="100000"/>
              </a:lnSpc>
              <a:spcBef>
                <a:spcPts val="0"/>
              </a:spcBef>
              <a:spcAft>
                <a:spcPts val="0"/>
              </a:spcAft>
              <a:buClrTx/>
              <a:buSzTx/>
              <a:buFontTx/>
              <a:buNone/>
            </a:pPr>
            <a:endParaRPr kumimoji="0" sz="2400" b="0" i="0" u="none" strike="noStrike" kern="0" cap="none" spc="0" normalizeH="0" baseline="0" noProof="0" dirty="0">
              <a:ln>
                <a:noFill/>
              </a:ln>
              <a:solidFill>
                <a:srgbClr val="FFFFB9"/>
              </a:solidFill>
              <a:effectLst/>
              <a:uLnTx/>
              <a:uFillTx/>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952" name="文本框 24"/>
          <p:cNvSpPr txBox="1"/>
          <p:nvPr/>
        </p:nvSpPr>
        <p:spPr>
          <a:xfrm>
            <a:off x="924560" y="4187190"/>
            <a:ext cx="1723549" cy="400110"/>
          </a:xfrm>
          <a:prstGeom prst="rect">
            <a:avLst/>
          </a:prstGeom>
          <a:noFill/>
        </p:spPr>
        <p:txBody>
          <a:bodyPr wrap="none" rtlCol="0">
            <a:spAutoFit/>
            <a:scene3d>
              <a:camera prst="orthographicFront"/>
              <a:lightRig rig="threePt" dir="t"/>
            </a:scene3d>
            <a:sp3d contourW="12700"/>
          </a:bodyPr>
          <a:lstStyle/>
          <a:p>
            <a:pPr lvl="0" algn="l">
              <a:buClrTx/>
              <a:buSzTx/>
              <a:buFontTx/>
            </a:pPr>
            <a:r>
              <a:rPr lang="zh-CN" altLang="en-US" sz="200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ea"/>
              </a:rPr>
              <a:t>点击添加标题</a:t>
            </a:r>
            <a:endParaRPr lang="zh-CN" altLang="en-US" sz="2000" dirty="0">
              <a:gradFill>
                <a:gsLst>
                  <a:gs pos="0">
                    <a:srgbClr val="F74E6B"/>
                  </a:gs>
                  <a:gs pos="100000">
                    <a:srgbClr val="4D0640"/>
                  </a:gs>
                </a:gsLst>
                <a:lin ang="5400000" scaled="0"/>
              </a:gradFill>
              <a:latin typeface="思源黑体 CN Bold" panose="020B0800000000000000" pitchFamily="34" charset="-122"/>
              <a:ea typeface="思源黑体 CN Bold" panose="020B0800000000000000" pitchFamily="34" charset="-122"/>
              <a:cs typeface="+mn-ea"/>
              <a:sym typeface="+mn-lt"/>
            </a:endParaRPr>
          </a:p>
        </p:txBody>
      </p:sp>
      <p:sp>
        <p:nvSpPr>
          <p:cNvPr id="1048953" name="矩形 23"/>
          <p:cNvSpPr/>
          <p:nvPr/>
        </p:nvSpPr>
        <p:spPr bwMode="auto">
          <a:xfrm>
            <a:off x="924560" y="4526915"/>
            <a:ext cx="2912110" cy="1334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08000" tIns="108000" rIns="108000" bIns="108000" numCol="1" spcCol="0" rtlCol="0" fromWordArt="0" anchor="t" anchorCtr="0" forceAA="0" compatLnSpc="1">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l" defTabSz="913765">
              <a:lnSpc>
                <a:spcPct val="130000"/>
              </a:lnSpc>
              <a:buClrTx/>
              <a:buSzPct val="25000"/>
              <a:buFontTx/>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rPr>
              <a:t>单击此处输入你的正文，为了最终演示发布的良好效果，请尽量言简意赅的阐述观点。以便观者可以准确理解您所传达的信息。</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954" name="文本框 26"/>
          <p:cNvSpPr txBox="1"/>
          <p:nvPr/>
        </p:nvSpPr>
        <p:spPr>
          <a:xfrm>
            <a:off x="3010535" y="2312670"/>
            <a:ext cx="2214880" cy="398780"/>
          </a:xfrm>
          <a:prstGeom prst="rect">
            <a:avLst/>
          </a:prstGeom>
          <a:noFill/>
        </p:spPr>
        <p:txBody>
          <a:bodyPr wrap="none" rtlCol="0">
            <a:spAutoFit/>
            <a:scene3d>
              <a:camera prst="orthographicFront"/>
              <a:lightRig rig="threePt" dir="t"/>
            </a:scene3d>
            <a:sp3d contourW="12700"/>
          </a:bodyPr>
          <a:lstStyle/>
          <a:p>
            <a:pPr lvl="0" algn="l">
              <a:buClrTx/>
              <a:buSzTx/>
              <a:buFontTx/>
            </a:pPr>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汉仪正圆-45W" panose="00020600040101010101" charset="-122"/>
                <a:sym typeface="+mn-ea"/>
              </a:rPr>
              <a:t>求实、进取、共享</a:t>
            </a:r>
            <a:endParaRPr kumimoji="0" lang="zh-CN" altLang="en-US" sz="2000" b="1" i="0" u="none" strike="noStrike" kern="1200" cap="none" spc="0" normalizeH="0" baseline="0" noProof="0" dirty="0">
              <a:ln>
                <a:noFill/>
              </a:ln>
              <a:solidFill>
                <a:prstClr val="black">
                  <a:lumMod val="65000"/>
                  <a:lumOff val="35000"/>
                </a:prstClr>
              </a:solidFill>
              <a:effectLst/>
              <a:uLnTx/>
              <a:uFillTx/>
              <a:latin typeface="思源黑体 CN Light" panose="020B0300000000000000" pitchFamily="34" charset="-122"/>
              <a:ea typeface="思源黑体 CN Light" panose="020B0300000000000000" pitchFamily="34" charset="-122"/>
              <a:cs typeface="+mn-ea"/>
              <a:sym typeface="+mn-lt"/>
            </a:endParaRPr>
          </a:p>
        </p:txBody>
      </p:sp>
      <p:sp>
        <p:nvSpPr>
          <p:cNvPr id="1048955" name="矩形 27"/>
          <p:cNvSpPr/>
          <p:nvPr/>
        </p:nvSpPr>
        <p:spPr bwMode="auto">
          <a:xfrm>
            <a:off x="3010535" y="2654300"/>
            <a:ext cx="3365500" cy="774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08000" tIns="108000" rIns="108000" bIns="108000" numCol="1" spcCol="0" rtlCol="0" fromWordArt="0" anchor="t" anchorCtr="0" forceAA="0" compatLnSpc="1">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l">
              <a:lnSpc>
                <a:spcPct val="130000"/>
              </a:lnSpc>
              <a:buClrTx/>
              <a:buSzTx/>
              <a:buFontTx/>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mn-ea"/>
              </a:rPr>
              <a:t>以务实的精神，积极开拓进取，实现财富的共享，实现知识的共享。</a:t>
            </a:r>
            <a:endPar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mn-ea"/>
            </a:endParaRPr>
          </a:p>
        </p:txBody>
      </p:sp>
      <p:sp>
        <p:nvSpPr>
          <p:cNvPr id="1048956" name="矩形 51"/>
          <p:cNvSpPr/>
          <p:nvPr/>
        </p:nvSpPr>
        <p:spPr bwMode="auto">
          <a:xfrm>
            <a:off x="5648325" y="4526915"/>
            <a:ext cx="3221355" cy="1315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08000" tIns="108000" rIns="108000" bIns="108000" numCol="1" spcCol="0" rtlCol="0" fromWordArt="0" anchor="t" anchorCtr="0" forceAA="0" compatLnSpc="1">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l" defTabSz="913765">
              <a:lnSpc>
                <a:spcPct val="130000"/>
              </a:lnSpc>
              <a:buClrTx/>
              <a:buSzPct val="25000"/>
              <a:buFontTx/>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rPr>
              <a:t>单击此处输入你的正文，为了最终演示发布的良好效果，请尽量言简意赅的阐述观点。以便观者可以准确理解您所传达的信息。</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汉仪正圆-45W" panose="00020600040101010101" charset="-122"/>
            </a:endParaRPr>
          </a:p>
        </p:txBody>
      </p:sp>
      <p:sp>
        <p:nvSpPr>
          <p:cNvPr id="1048957" name="1"/>
          <p:cNvSpPr/>
          <p:nvPr/>
        </p:nvSpPr>
        <p:spPr>
          <a:xfrm>
            <a:off x="8673445" y="2442862"/>
            <a:ext cx="2856829" cy="2856829"/>
          </a:xfrm>
          <a:prstGeom prst="ellipse">
            <a:avLst/>
          </a:prstGeom>
          <a:solidFill>
            <a:sysClr val="window" lastClr="FFFFFF"/>
          </a:solidFill>
          <a:ln w="12700" cap="flat" cmpd="sng" algn="ctr">
            <a:solidFill>
              <a:sysClr val="window" lastClr="FFFFFF">
                <a:lumMod val="85000"/>
              </a:sysClr>
            </a:solidFill>
            <a:prstDash val="solid"/>
            <a:miter lim="800000"/>
          </a:ln>
          <a:effectLst/>
        </p:spPr>
        <p:txBody>
          <a:bodyPr rot="0" spcFirstLastPara="0" vertOverflow="overflow" horzOverflow="overflow" vert="horz" wrap="square" lIns="91435" tIns="45717" rIns="91435" bIns="45717" numCol="1" spcCol="0" rtlCol="0" fromWordArt="0" anchor="ctr" anchorCtr="0" forceAA="0" compatLnSpc="1">
            <a:noAutofit/>
          </a:bodyPr>
          <a:lstStyle/>
          <a:p>
            <a:pPr marL="0" marR="0" lvl="0" indent="0" algn="ctr" defTabSz="600710" eaLnBrk="1" fontAlgn="auto" latinLnBrk="0" hangingPunct="1">
              <a:lnSpc>
                <a:spcPct val="100000"/>
              </a:lnSpc>
              <a:spcBef>
                <a:spcPts val="0"/>
              </a:spcBef>
              <a:spcAft>
                <a:spcPts val="0"/>
              </a:spcAft>
              <a:buClrTx/>
              <a:buSzTx/>
              <a:buFontTx/>
              <a:buNone/>
            </a:pPr>
            <a:endParaRPr kumimoji="0" lang="ru-RU" sz="1800" b="0" i="0" u="none" strike="noStrike" kern="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ea"/>
              <a:sym typeface="+mn-lt"/>
            </a:endParaRPr>
          </a:p>
        </p:txBody>
      </p:sp>
      <p:sp>
        <p:nvSpPr>
          <p:cNvPr id="1048958" name="1"/>
          <p:cNvSpPr/>
          <p:nvPr/>
        </p:nvSpPr>
        <p:spPr>
          <a:xfrm>
            <a:off x="9059411" y="2828828"/>
            <a:ext cx="2084897" cy="2084897"/>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endParaRPr kumimoji="1" lang="ru-RU" sz="1600" dirty="0">
              <a:solidFill>
                <a:schemeClr val="bg1"/>
              </a:solidFill>
              <a:latin typeface="思源黑体 CN Light" panose="020B0300000000000000" pitchFamily="34" charset="-122"/>
              <a:ea typeface="思源黑体 CN Light" panose="020B0300000000000000" pitchFamily="34" charset="-122"/>
              <a:sym typeface="+mn-lt"/>
            </a:endParaRPr>
          </a:p>
        </p:txBody>
      </p:sp>
      <p:sp>
        <p:nvSpPr>
          <p:cNvPr id="1048959" name="文本框 57"/>
          <p:cNvSpPr txBox="1"/>
          <p:nvPr/>
        </p:nvSpPr>
        <p:spPr>
          <a:xfrm>
            <a:off x="5648325" y="4187190"/>
            <a:ext cx="1723549" cy="400110"/>
          </a:xfrm>
          <a:prstGeom prst="rect">
            <a:avLst/>
          </a:prstGeom>
          <a:noFill/>
        </p:spPr>
        <p:txBody>
          <a:bodyPr wrap="none" rtlCol="0">
            <a:spAutoFit/>
            <a:scene3d>
              <a:camera prst="orthographicFront"/>
              <a:lightRig rig="threePt" dir="t"/>
            </a:scene3d>
            <a:sp3d contourW="12700"/>
          </a:bodyPr>
          <a:lstStyle/>
          <a:p>
            <a:pPr lvl="0" algn="l">
              <a:buClrTx/>
              <a:buSzTx/>
              <a:buFontTx/>
            </a:pPr>
            <a:r>
              <a:rPr lang="zh-CN" altLang="en-US" sz="200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ea"/>
              </a:rPr>
              <a:t>点击添加标题</a:t>
            </a:r>
            <a:endParaRPr lang="zh-CN" altLang="en-US" sz="2000" dirty="0">
              <a:gradFill>
                <a:gsLst>
                  <a:gs pos="0">
                    <a:srgbClr val="F74E6B"/>
                  </a:gs>
                  <a:gs pos="100000">
                    <a:srgbClr val="4D0640"/>
                  </a:gs>
                </a:gsLst>
                <a:lin ang="5400000" scaled="0"/>
              </a:gradFill>
              <a:latin typeface="思源黑体 CN Bold" panose="020B0800000000000000" pitchFamily="34" charset="-122"/>
              <a:ea typeface="思源黑体 CN Bold" panose="020B0800000000000000" pitchFamily="34" charset="-122"/>
              <a:cs typeface="+mn-ea"/>
              <a:sym typeface="+mn-lt"/>
            </a:endParaRPr>
          </a:p>
        </p:txBody>
      </p:sp>
      <p:pic>
        <p:nvPicPr>
          <p:cNvPr id="2097182" name="图片 25" descr="男人拿着笔记本电脑的桌子前  中度可信度描述已自动生成"/>
          <p:cNvPicPr>
            <a:picLocks noChangeAspect="1"/>
          </p:cNvPicPr>
          <p:nvPr/>
        </p:nvPicPr>
        <p:blipFill>
          <a:blip r:embed="rId1" cstate="screen"/>
          <a:srcRect/>
          <a:stretch>
            <a:fillRect/>
          </a:stretch>
        </p:blipFill>
        <p:spPr>
          <a:xfrm>
            <a:off x="9228822" y="2998239"/>
            <a:ext cx="1746076" cy="1746076"/>
          </a:xfrm>
          <a:custGeom>
            <a:avLst/>
            <a:gdLst>
              <a:gd name="connsiteX0" fmla="*/ 873038 w 1746076"/>
              <a:gd name="connsiteY0" fmla="*/ 0 h 1746076"/>
              <a:gd name="connsiteX1" fmla="*/ 1746076 w 1746076"/>
              <a:gd name="connsiteY1" fmla="*/ 873038 h 1746076"/>
              <a:gd name="connsiteX2" fmla="*/ 873038 w 1746076"/>
              <a:gd name="connsiteY2" fmla="*/ 1746076 h 1746076"/>
              <a:gd name="connsiteX3" fmla="*/ 0 w 1746076"/>
              <a:gd name="connsiteY3" fmla="*/ 873038 h 1746076"/>
              <a:gd name="connsiteX4" fmla="*/ 873038 w 1746076"/>
              <a:gd name="connsiteY4" fmla="*/ 0 h 174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6076" h="1746076">
                <a:moveTo>
                  <a:pt x="873038" y="0"/>
                </a:moveTo>
                <a:cubicBezTo>
                  <a:pt x="1355204" y="0"/>
                  <a:pt x="1746076" y="390872"/>
                  <a:pt x="1746076" y="873038"/>
                </a:cubicBezTo>
                <a:cubicBezTo>
                  <a:pt x="1746076" y="1355204"/>
                  <a:pt x="1355204" y="1746076"/>
                  <a:pt x="873038" y="1746076"/>
                </a:cubicBezTo>
                <a:cubicBezTo>
                  <a:pt x="390872" y="1746076"/>
                  <a:pt x="0" y="1355204"/>
                  <a:pt x="0" y="873038"/>
                </a:cubicBezTo>
                <a:cubicBezTo>
                  <a:pt x="0" y="390872"/>
                  <a:pt x="390872" y="0"/>
                  <a:pt x="873038" y="0"/>
                </a:cubicBezTo>
                <a:close/>
              </a:path>
            </a:pathLst>
          </a:custGeom>
        </p:spPr>
      </p:pic>
      <p:sp>
        <p:nvSpPr>
          <p:cNvPr id="1048960" name="文本框1"/>
          <p:cNvSpPr txBox="1"/>
          <p:nvPr>
            <p:custDataLst>
              <p:tags r:id="rId2"/>
            </p:custDataLst>
          </p:nvPr>
        </p:nvSpPr>
        <p:spPr>
          <a:xfrm>
            <a:off x="5080338" y="369508"/>
            <a:ext cx="2031325" cy="461665"/>
          </a:xfrm>
          <a:prstGeom prst="rect">
            <a:avLst/>
          </a:prstGeom>
          <a:noFill/>
        </p:spPr>
        <p:txBody>
          <a:bodyPr wrap="none" rtlCol="0">
            <a:spAutoFit/>
          </a:bodyPr>
          <a:lstStyle/>
          <a:p>
            <a:pPr algn="ctr"/>
            <a:r>
              <a:rPr lang="zh-CN" altLang="en-US" sz="2400">
                <a:solidFill>
                  <a:schemeClr val="tx1">
                    <a:lumMod val="65000"/>
                    <a:lumOff val="35000"/>
                  </a:schemeClr>
                </a:solidFill>
                <a:latin typeface="思源黑体 CN Bold" panose="020B0800000000000000" pitchFamily="34" charset="-122"/>
                <a:ea typeface="思源黑体 CN Bold" panose="020B0800000000000000" pitchFamily="34" charset="-122"/>
              </a:rPr>
              <a:t>未来工作规划</a:t>
            </a:r>
            <a:endParaRPr lang="zh-CN" altLang="en-US" sz="240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cxnSp>
        <p:nvCxnSpPr>
          <p:cNvPr id="3145761" name="直接连接符 29"/>
          <p:cNvCxnSpPr/>
          <p:nvPr/>
        </p:nvCxnSpPr>
        <p:spPr>
          <a:xfrm rot="16200000" flipV="1">
            <a:off x="6097813" y="-87651"/>
            <a:ext cx="0" cy="1837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961" name="矩形: 圆角 30"/>
          <p:cNvSpPr/>
          <p:nvPr/>
        </p:nvSpPr>
        <p:spPr>
          <a:xfrm rot="10800000" flipV="1">
            <a:off x="5833660" y="785453"/>
            <a:ext cx="528305"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3" name="图片 45" descr="图片包含 室内, 汽车, 食物, 雪  描述已自动生成"/>
          <p:cNvPicPr>
            <a:picLocks noChangeAspect="1"/>
          </p:cNvPicPr>
          <p:nvPr/>
        </p:nvPicPr>
        <p:blipFill rotWithShape="1">
          <a:blip r:embed="rId1" cstate="screen"/>
          <a:srcRect/>
          <a:stretch>
            <a:fillRect/>
          </a:stretch>
        </p:blipFill>
        <p:spPr>
          <a:xfrm>
            <a:off x="61454" y="1"/>
            <a:ext cx="9692145" cy="6858000"/>
          </a:xfrm>
          <a:prstGeom prst="rect">
            <a:avLst/>
          </a:prstGeom>
        </p:spPr>
      </p:pic>
      <p:sp>
        <p:nvSpPr>
          <p:cNvPr id="1048962" name="任意多边形: 形状 51"/>
          <p:cNvSpPr/>
          <p:nvPr/>
        </p:nvSpPr>
        <p:spPr>
          <a:xfrm>
            <a:off x="6703070" y="0"/>
            <a:ext cx="5488929" cy="6858000"/>
          </a:xfrm>
          <a:custGeom>
            <a:avLst/>
            <a:gdLst>
              <a:gd name="connsiteX0" fmla="*/ 3022458 w 5488929"/>
              <a:gd name="connsiteY0" fmla="*/ 0 h 6858000"/>
              <a:gd name="connsiteX1" fmla="*/ 5488929 w 5488929"/>
              <a:gd name="connsiteY1" fmla="*/ 0 h 6858000"/>
              <a:gd name="connsiteX2" fmla="*/ 5488929 w 5488929"/>
              <a:gd name="connsiteY2" fmla="*/ 6858000 h 6858000"/>
              <a:gd name="connsiteX3" fmla="*/ 0 w 5488929"/>
              <a:gd name="connsiteY3" fmla="*/ 6858000 h 6858000"/>
              <a:gd name="connsiteX4" fmla="*/ 3022458 w 548892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929" h="6858000">
                <a:moveTo>
                  <a:pt x="3022458" y="0"/>
                </a:moveTo>
                <a:lnTo>
                  <a:pt x="5488929" y="0"/>
                </a:lnTo>
                <a:lnTo>
                  <a:pt x="5488929" y="6858000"/>
                </a:lnTo>
                <a:lnTo>
                  <a:pt x="0" y="6858000"/>
                </a:lnTo>
                <a:cubicBezTo>
                  <a:pt x="5209096" y="5034987"/>
                  <a:pt x="1332065" y="1475772"/>
                  <a:pt x="3022458" y="0"/>
                </a:cubicBezTo>
                <a:close/>
              </a:path>
            </a:pathLst>
          </a:cu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963" name="弧形 40"/>
          <p:cNvSpPr/>
          <p:nvPr/>
        </p:nvSpPr>
        <p:spPr>
          <a:xfrm>
            <a:off x="6522314" y="924572"/>
            <a:ext cx="5027272" cy="5027272"/>
          </a:xfrm>
          <a:prstGeom prst="arc">
            <a:avLst>
              <a:gd name="adj1" fmla="val 15807671"/>
              <a:gd name="adj2" fmla="val 8806097"/>
            </a:avLst>
          </a:prstGeom>
          <a:ln w="19050" cap="rnd">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048964" name="椭圆 3"/>
          <p:cNvSpPr/>
          <p:nvPr/>
        </p:nvSpPr>
        <p:spPr>
          <a:xfrm>
            <a:off x="6784217" y="1170008"/>
            <a:ext cx="4517986" cy="4517984"/>
          </a:xfrm>
          <a:prstGeom prst="ellipse">
            <a:avLst/>
          </a:prstGeom>
          <a:noFill/>
          <a:ln>
            <a:solidFill>
              <a:srgbClr val="315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965" name="弧形 4"/>
          <p:cNvSpPr/>
          <p:nvPr/>
        </p:nvSpPr>
        <p:spPr>
          <a:xfrm>
            <a:off x="6529573" y="915363"/>
            <a:ext cx="5027272" cy="5027272"/>
          </a:xfrm>
          <a:prstGeom prst="arc">
            <a:avLst>
              <a:gd name="adj1" fmla="val 16549310"/>
              <a:gd name="adj2" fmla="val 6121730"/>
            </a:avLst>
          </a:prstGeom>
          <a:ln w="19050" cap="rnd">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048966" name="弧形 13"/>
          <p:cNvSpPr/>
          <p:nvPr/>
        </p:nvSpPr>
        <p:spPr>
          <a:xfrm>
            <a:off x="6274931" y="660721"/>
            <a:ext cx="5536556" cy="5536556"/>
          </a:xfrm>
          <a:prstGeom prst="arc">
            <a:avLst>
              <a:gd name="adj1" fmla="val 1811188"/>
              <a:gd name="adj2" fmla="val 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967" name="文本框 17" descr="7b0a20202020227461726765744d6f64756c65223a202270726f636573734f6e6c696e65466f6e7473220a7d0a"/>
          <p:cNvSpPr txBox="1"/>
          <p:nvPr/>
        </p:nvSpPr>
        <p:spPr>
          <a:xfrm>
            <a:off x="532483" y="2256702"/>
            <a:ext cx="5255684" cy="707886"/>
          </a:xfrm>
          <a:prstGeom prst="rect">
            <a:avLst/>
          </a:prstGeom>
          <a:noFill/>
        </p:spPr>
        <p:txBody>
          <a:bodyPr wrap="square" rtlCol="0">
            <a:spAutoFit/>
          </a:bodyPr>
          <a:lstStyle/>
          <a:p>
            <a:r>
              <a:rPr lang="en-US" altLang="zh-CN" sz="400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THANKS</a:t>
            </a:r>
            <a:endParaRPr lang="en-US" altLang="zh-CN" sz="400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48968" name="文本框 18" descr="7b0a20202020227461726765744d6f64756c65223a202270726f636573734f6e6c696e65466f6e7473220a7d0a"/>
          <p:cNvSpPr txBox="1"/>
          <p:nvPr/>
        </p:nvSpPr>
        <p:spPr>
          <a:xfrm>
            <a:off x="532482" y="2970744"/>
            <a:ext cx="5915946" cy="830997"/>
          </a:xfrm>
          <a:prstGeom prst="rect">
            <a:avLst/>
          </a:prstGeom>
          <a:noFill/>
        </p:spPr>
        <p:txBody>
          <a:bodyPr wrap="square" rtlCol="0">
            <a:spAutoFit/>
          </a:bodyPr>
          <a:lstStyle>
            <a:defPPr>
              <a:defRPr lang="zh-CN"/>
            </a:defPPr>
            <a:lvl1pPr>
              <a:defRPr sz="4800">
                <a:gradFill>
                  <a:gsLst>
                    <a:gs pos="30000">
                      <a:srgbClr val="9444BC"/>
                    </a:gs>
                    <a:gs pos="100000">
                      <a:srgbClr val="0878CD"/>
                    </a:gs>
                  </a:gsLst>
                  <a:lin ang="19800000" scaled="0"/>
                </a:gradFill>
                <a:latin typeface="思源黑体 CN Bold" panose="020B0800000000000000" pitchFamily="34" charset="-122"/>
                <a:ea typeface="思源黑体 CN Bold" panose="020B0800000000000000" pitchFamily="34" charset="-122"/>
                <a:cs typeface="+mn-ea"/>
              </a:defRPr>
            </a:lvl1pPr>
          </a:lstStyle>
          <a:p>
            <a:r>
              <a:rPr lang="zh-CN" altLang="en-US">
                <a:solidFill>
                  <a:srgbClr val="31559A"/>
                </a:solidFill>
                <a:sym typeface="+mn-lt"/>
              </a:rPr>
              <a:t>感谢您的观看</a:t>
            </a:r>
            <a:endParaRPr lang="zh-CN" altLang="en-US" dirty="0">
              <a:solidFill>
                <a:srgbClr val="31559A"/>
              </a:solidFill>
              <a:sym typeface="+mn-lt"/>
            </a:endParaRPr>
          </a:p>
        </p:txBody>
      </p:sp>
      <p:sp>
        <p:nvSpPr>
          <p:cNvPr id="1048969" name="TextBox 7"/>
          <p:cNvSpPr txBox="1"/>
          <p:nvPr/>
        </p:nvSpPr>
        <p:spPr>
          <a:xfrm>
            <a:off x="589334" y="4146451"/>
            <a:ext cx="5093334" cy="486287"/>
          </a:xfrm>
          <a:prstGeom prst="rect">
            <a:avLst/>
          </a:prstGeom>
          <a:noFill/>
        </p:spPr>
        <p:txBody>
          <a:bodyPr wrap="square" rtlCol="0">
            <a:spAutoFit/>
          </a:bodyPr>
          <a:lstStyle>
            <a:defPPr>
              <a:defRPr lang="zh-CN"/>
            </a:defPPr>
            <a:lvl1pPr>
              <a:lnSpc>
                <a:spcPct val="150000"/>
              </a:lnSpc>
              <a:defRPr sz="1200">
                <a:solidFill>
                  <a:schemeClr val="bg1"/>
                </a:solidFill>
                <a:latin typeface="微软雅黑" panose="020B0503020204020204" pitchFamily="34" charset="-122"/>
                <a:ea typeface="微软雅黑" panose="020B0503020204020204" pitchFamily="34" charset="-122"/>
              </a:defRPr>
            </a:lvl1pPr>
          </a:lstStyle>
          <a:p>
            <a:r>
              <a:rPr lang="pt-BR" sz="900" dirty="0">
                <a:solidFill>
                  <a:schemeClr val="tx1">
                    <a:lumMod val="75000"/>
                    <a:lumOff val="25000"/>
                  </a:schemeClr>
                </a:solidFill>
                <a:latin typeface="思源黑体 CN Light" panose="020B0300000000000000" pitchFamily="34" charset="-122"/>
                <a:ea typeface="思源黑体 CN Light" panose="020B0300000000000000" pitchFamily="34" charset="-122"/>
              </a:rPr>
              <a:t>Lorem ipsum dolor sit amet, eos numquam accommodare et. In cibo graeco dicunt sea. Augue zril sapientem ne mei, ad suas voluptatibus eum</a:t>
            </a:r>
            <a:r>
              <a:rPr lang="pt-BR" sz="900">
                <a:solidFill>
                  <a:schemeClr val="tx1">
                    <a:lumMod val="75000"/>
                    <a:lumOff val="25000"/>
                  </a:schemeClr>
                </a:solidFill>
                <a:latin typeface="思源黑体 CN Light" panose="020B0300000000000000" pitchFamily="34" charset="-122"/>
                <a:ea typeface="思源黑体 CN Light" panose="020B0300000000000000" pitchFamily="34" charset="-122"/>
              </a:rPr>
              <a:t>. </a:t>
            </a:r>
            <a:endParaRPr lang="en-US" sz="9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048970" name="矩形: 圆角 20"/>
          <p:cNvSpPr/>
          <p:nvPr/>
        </p:nvSpPr>
        <p:spPr>
          <a:xfrm>
            <a:off x="660536" y="4999159"/>
            <a:ext cx="1500398" cy="327048"/>
          </a:xfrm>
          <a:prstGeom prst="roundRect">
            <a:avLst>
              <a:gd name="adj" fmla="val 14234"/>
            </a:avLst>
          </a:pr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rgbClr val="FFFFFF"/>
                </a:solidFill>
                <a:latin typeface="思源黑体 CN Bold" panose="020B0800000000000000" pitchFamily="34" charset="-122"/>
                <a:ea typeface="思源黑体 CN Bold" panose="020B0800000000000000" pitchFamily="34" charset="-122"/>
              </a:rPr>
              <a:t>2022.12</a:t>
            </a:r>
            <a:r>
              <a:rPr lang="zh-CN" altLang="en-US" sz="1400" dirty="0">
                <a:solidFill>
                  <a:srgbClr val="FFFFFF"/>
                </a:solidFill>
                <a:latin typeface="思源黑体 CN Bold" panose="020B0800000000000000" pitchFamily="34" charset="-122"/>
                <a:ea typeface="思源黑体 CN Bold" panose="020B0800000000000000" pitchFamily="34" charset="-122"/>
              </a:rPr>
              <a:t>月</a:t>
            </a:r>
            <a:r>
              <a:rPr lang="en-US" altLang="zh-CN" sz="1400" dirty="0">
                <a:solidFill>
                  <a:srgbClr val="FFFFFF"/>
                </a:solidFill>
                <a:latin typeface="思源黑体 CN Bold" panose="020B0800000000000000" pitchFamily="34" charset="-122"/>
                <a:ea typeface="思源黑体 CN Bold" panose="020B0800000000000000" pitchFamily="34" charset="-122"/>
              </a:rPr>
              <a:t>2x</a:t>
            </a:r>
            <a:r>
              <a:rPr lang="zh-CN" altLang="en-US" sz="1400" dirty="0">
                <a:solidFill>
                  <a:srgbClr val="FFFFFF"/>
                </a:solidFill>
                <a:latin typeface="思源黑体 CN Bold" panose="020B0800000000000000" pitchFamily="34" charset="-122"/>
                <a:ea typeface="思源黑体 CN Bold" panose="020B0800000000000000" pitchFamily="34" charset="-122"/>
              </a:rPr>
              <a:t>日</a:t>
            </a:r>
            <a:endParaRPr lang="zh-CN" altLang="en-US" sz="1400" dirty="0">
              <a:solidFill>
                <a:srgbClr val="FFFFFF"/>
              </a:solidFill>
              <a:latin typeface="思源黑体 CN Bold" panose="020B0800000000000000" pitchFamily="34" charset="-122"/>
              <a:ea typeface="思源黑体 CN Bold" panose="020B0800000000000000" pitchFamily="34" charset="-122"/>
            </a:endParaRPr>
          </a:p>
        </p:txBody>
      </p:sp>
      <p:sp>
        <p:nvSpPr>
          <p:cNvPr id="1048971" name="文本框 21"/>
          <p:cNvSpPr txBox="1"/>
          <p:nvPr/>
        </p:nvSpPr>
        <p:spPr>
          <a:xfrm>
            <a:off x="563833" y="3801741"/>
            <a:ext cx="5292540" cy="338554"/>
          </a:xfrm>
          <a:prstGeom prst="rect">
            <a:avLst/>
          </a:prstGeom>
          <a:noFill/>
        </p:spPr>
        <p:txBody>
          <a:bodyPr wrap="square" rtlCol="0">
            <a:spAutoFit/>
          </a:bodyPr>
          <a:lstStyle/>
          <a:p>
            <a:r>
              <a:rPr lang="zh-CN" altLang="en-US" sz="1600">
                <a:solidFill>
                  <a:schemeClr val="tx1">
                    <a:lumMod val="75000"/>
                    <a:lumOff val="25000"/>
                  </a:schemeClr>
                </a:solidFill>
                <a:latin typeface="思源黑体 CN Light" panose="020B0300000000000000" pitchFamily="34" charset="-122"/>
                <a:ea typeface="思源黑体 CN Light" panose="020B0300000000000000" pitchFamily="34" charset="-122"/>
              </a:rPr>
              <a:t>点击输入简要文字内容，文字内容需概括精炼</a:t>
            </a:r>
            <a:endParaRPr lang="zh-CN" altLang="en-US" sz="160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048972" name="任意多边形: 形状 49"/>
          <p:cNvSpPr/>
          <p:nvPr/>
        </p:nvSpPr>
        <p:spPr>
          <a:xfrm>
            <a:off x="0" y="6419728"/>
            <a:ext cx="2160934" cy="438272"/>
          </a:xfrm>
          <a:custGeom>
            <a:avLst/>
            <a:gdLst>
              <a:gd name="connsiteX0" fmla="*/ 930062 w 2160934"/>
              <a:gd name="connsiteY0" fmla="*/ 0 h 438272"/>
              <a:gd name="connsiteX1" fmla="*/ 2156110 w 2160934"/>
              <a:gd name="connsiteY1" fmla="*/ 430049 h 438272"/>
              <a:gd name="connsiteX2" fmla="*/ 2160934 w 2160934"/>
              <a:gd name="connsiteY2" fmla="*/ 438272 h 438272"/>
              <a:gd name="connsiteX3" fmla="*/ 0 w 2160934"/>
              <a:gd name="connsiteY3" fmla="*/ 438272 h 438272"/>
              <a:gd name="connsiteX4" fmla="*/ 0 w 2160934"/>
              <a:gd name="connsiteY4" fmla="*/ 201508 h 438272"/>
              <a:gd name="connsiteX5" fmla="*/ 186103 w 2160934"/>
              <a:gd name="connsiteY5" fmla="*/ 120254 h 438272"/>
              <a:gd name="connsiteX6" fmla="*/ 930062 w 2160934"/>
              <a:gd name="connsiteY6" fmla="*/ 0 h 43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934" h="438272">
                <a:moveTo>
                  <a:pt x="930062" y="0"/>
                </a:moveTo>
                <a:cubicBezTo>
                  <a:pt x="1481221" y="0"/>
                  <a:pt x="1954112" y="177327"/>
                  <a:pt x="2156110" y="430049"/>
                </a:cubicBezTo>
                <a:lnTo>
                  <a:pt x="2160934" y="438272"/>
                </a:lnTo>
                <a:lnTo>
                  <a:pt x="0" y="438272"/>
                </a:lnTo>
                <a:lnTo>
                  <a:pt x="0" y="201508"/>
                </a:lnTo>
                <a:lnTo>
                  <a:pt x="186103" y="120254"/>
                </a:lnTo>
                <a:cubicBezTo>
                  <a:pt x="398470" y="44332"/>
                  <a:pt x="654483" y="0"/>
                  <a:pt x="930062" y="0"/>
                </a:cubicBezTo>
                <a:close/>
              </a:path>
            </a:pathLst>
          </a:custGeom>
          <a:solidFill>
            <a:srgbClr val="FFFFFF"/>
          </a:solidFill>
          <a:ln>
            <a:no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973" name="任意多边形: 形状 47"/>
          <p:cNvSpPr/>
          <p:nvPr/>
        </p:nvSpPr>
        <p:spPr>
          <a:xfrm>
            <a:off x="5788167" y="1"/>
            <a:ext cx="1227790" cy="576809"/>
          </a:xfrm>
          <a:custGeom>
            <a:avLst/>
            <a:gdLst>
              <a:gd name="connsiteX0" fmla="*/ 3667 w 1227790"/>
              <a:gd name="connsiteY0" fmla="*/ 0 h 576809"/>
              <a:gd name="connsiteX1" fmla="*/ 1224124 w 1227790"/>
              <a:gd name="connsiteY1" fmla="*/ 0 h 576809"/>
              <a:gd name="connsiteX2" fmla="*/ 1227790 w 1227790"/>
              <a:gd name="connsiteY2" fmla="*/ 32259 h 576809"/>
              <a:gd name="connsiteX3" fmla="*/ 613895 w 1227790"/>
              <a:gd name="connsiteY3" fmla="*/ 576809 h 576809"/>
              <a:gd name="connsiteX4" fmla="*/ 0 w 1227790"/>
              <a:gd name="connsiteY4" fmla="*/ 32259 h 57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790" h="576809">
                <a:moveTo>
                  <a:pt x="3667" y="0"/>
                </a:moveTo>
                <a:lnTo>
                  <a:pt x="1224124" y="0"/>
                </a:lnTo>
                <a:lnTo>
                  <a:pt x="1227790" y="32259"/>
                </a:lnTo>
                <a:cubicBezTo>
                  <a:pt x="1227790" y="333006"/>
                  <a:pt x="952940" y="576809"/>
                  <a:pt x="613895" y="576809"/>
                </a:cubicBezTo>
                <a:cubicBezTo>
                  <a:pt x="274850" y="576809"/>
                  <a:pt x="0" y="333006"/>
                  <a:pt x="0" y="32259"/>
                </a:cubicBezTo>
                <a:close/>
              </a:path>
            </a:pathLst>
          </a:cu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grpSp>
        <p:nvGrpSpPr>
          <p:cNvPr id="71" name="组合 32"/>
          <p:cNvGrpSpPr/>
          <p:nvPr/>
        </p:nvGrpSpPr>
        <p:grpSpPr>
          <a:xfrm>
            <a:off x="664448" y="367521"/>
            <a:ext cx="3932777" cy="369332"/>
            <a:chOff x="336812" y="307602"/>
            <a:chExt cx="3932777" cy="369332"/>
          </a:xfrm>
        </p:grpSpPr>
        <p:sp>
          <p:nvSpPr>
            <p:cNvPr id="1048974" name="任意多边形: 形状 33"/>
            <p:cNvSpPr/>
            <p:nvPr>
              <p:custDataLst>
                <p:tags r:id="rId2"/>
              </p:custDataLst>
            </p:nvPr>
          </p:nvSpPr>
          <p:spPr>
            <a:xfrm>
              <a:off x="336812" y="332796"/>
              <a:ext cx="265614" cy="297172"/>
            </a:xfrm>
            <a:custGeom>
              <a:avLst/>
              <a:gdLst>
                <a:gd name="connsiteX0" fmla="*/ 40758 w 588073"/>
                <a:gd name="connsiteY0" fmla="*/ 657944 h 657944"/>
                <a:gd name="connsiteX1" fmla="*/ 0 w 588073"/>
                <a:gd name="connsiteY1" fmla="*/ 617186 h 657944"/>
                <a:gd name="connsiteX2" fmla="*/ 0 w 588073"/>
                <a:gd name="connsiteY2" fmla="*/ 40758 h 657944"/>
                <a:gd name="connsiteX3" fmla="*/ 40758 w 588073"/>
                <a:gd name="connsiteY3" fmla="*/ 0 h 657944"/>
                <a:gd name="connsiteX4" fmla="*/ 259393 w 588073"/>
                <a:gd name="connsiteY4" fmla="*/ 0 h 657944"/>
                <a:gd name="connsiteX5" fmla="*/ 588074 w 588073"/>
                <a:gd name="connsiteY5" fmla="*/ 328972 h 657944"/>
                <a:gd name="connsiteX6" fmla="*/ 259393 w 588073"/>
                <a:gd name="connsiteY6" fmla="*/ 657944 h 657944"/>
                <a:gd name="connsiteX7" fmla="*/ 40758 w 588073"/>
                <a:gd name="connsiteY7" fmla="*/ 657944 h 65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073" h="657944">
                  <a:moveTo>
                    <a:pt x="40758" y="657944"/>
                  </a:moveTo>
                  <a:cubicBezTo>
                    <a:pt x="18341" y="657944"/>
                    <a:pt x="0" y="639603"/>
                    <a:pt x="0" y="617186"/>
                  </a:cubicBezTo>
                  <a:lnTo>
                    <a:pt x="0" y="40758"/>
                  </a:lnTo>
                  <a:cubicBezTo>
                    <a:pt x="0" y="18341"/>
                    <a:pt x="18341" y="0"/>
                    <a:pt x="40758" y="0"/>
                  </a:cubicBezTo>
                  <a:lnTo>
                    <a:pt x="259393" y="0"/>
                  </a:lnTo>
                  <a:cubicBezTo>
                    <a:pt x="440764" y="0"/>
                    <a:pt x="588074" y="147310"/>
                    <a:pt x="588074" y="328972"/>
                  </a:cubicBezTo>
                  <a:cubicBezTo>
                    <a:pt x="588074" y="510634"/>
                    <a:pt x="440764" y="657944"/>
                    <a:pt x="259393" y="657944"/>
                  </a:cubicBezTo>
                  <a:lnTo>
                    <a:pt x="40758" y="657944"/>
                  </a:lnTo>
                  <a:close/>
                </a:path>
              </a:pathLst>
            </a:cu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pitchFamily="34" charset="-122"/>
                <a:ea typeface="思源黑体 CN Bold" panose="020B0800000000000000" pitchFamily="34" charset="-122"/>
                <a:sym typeface="思源黑体 CN Regular" panose="020B0500000000000000" pitchFamily="34" charset="-122"/>
              </a:endParaRPr>
            </a:p>
          </p:txBody>
        </p:sp>
        <p:sp>
          <p:nvSpPr>
            <p:cNvPr id="1048975" name="任意多边形: 形状 34"/>
            <p:cNvSpPr/>
            <p:nvPr>
              <p:custDataLst>
                <p:tags r:id="rId3"/>
              </p:custDataLst>
            </p:nvPr>
          </p:nvSpPr>
          <p:spPr>
            <a:xfrm>
              <a:off x="381519" y="376188"/>
              <a:ext cx="171071" cy="210387"/>
            </a:xfrm>
            <a:custGeom>
              <a:avLst/>
              <a:gdLst>
                <a:gd name="connsiteX0" fmla="*/ 227369 w 378754"/>
                <a:gd name="connsiteY0" fmla="*/ 0 h 465801"/>
                <a:gd name="connsiteX1" fmla="*/ 241925 w 378754"/>
                <a:gd name="connsiteY1" fmla="*/ 177587 h 465801"/>
                <a:gd name="connsiteX2" fmla="*/ 150803 w 378754"/>
                <a:gd name="connsiteY2" fmla="*/ 331010 h 465801"/>
                <a:gd name="connsiteX3" fmla="*/ 136247 w 378754"/>
                <a:gd name="connsiteY3" fmla="*/ 153423 h 465801"/>
                <a:gd name="connsiteX4" fmla="*/ 226496 w 378754"/>
                <a:gd name="connsiteY4" fmla="*/ 873 h 465801"/>
                <a:gd name="connsiteX5" fmla="*/ 227369 w 378754"/>
                <a:gd name="connsiteY5" fmla="*/ 0 h 465801"/>
                <a:gd name="connsiteX6" fmla="*/ 68123 w 378754"/>
                <a:gd name="connsiteY6" fmla="*/ 136247 h 465801"/>
                <a:gd name="connsiteX7" fmla="*/ 67250 w 378754"/>
                <a:gd name="connsiteY7" fmla="*/ 160119 h 465801"/>
                <a:gd name="connsiteX8" fmla="*/ 105679 w 378754"/>
                <a:gd name="connsiteY8" fmla="*/ 313542 h 465801"/>
                <a:gd name="connsiteX9" fmla="*/ 105679 w 378754"/>
                <a:gd name="connsiteY9" fmla="*/ 313833 h 465801"/>
                <a:gd name="connsiteX10" fmla="*/ 120817 w 378754"/>
                <a:gd name="connsiteY10" fmla="*/ 374970 h 465801"/>
                <a:gd name="connsiteX11" fmla="*/ 85300 w 378754"/>
                <a:gd name="connsiteY11" fmla="*/ 464345 h 465801"/>
                <a:gd name="connsiteX12" fmla="*/ 0 w 378754"/>
                <a:gd name="connsiteY12" fmla="*/ 292581 h 465801"/>
                <a:gd name="connsiteX13" fmla="*/ 68123 w 378754"/>
                <a:gd name="connsiteY13" fmla="*/ 136247 h 465801"/>
                <a:gd name="connsiteX14" fmla="*/ 378754 w 378754"/>
                <a:gd name="connsiteY14" fmla="*/ 241634 h 465801"/>
                <a:gd name="connsiteX15" fmla="*/ 293455 w 378754"/>
                <a:gd name="connsiteY15" fmla="*/ 389817 h 465801"/>
                <a:gd name="connsiteX16" fmla="*/ 128677 w 378754"/>
                <a:gd name="connsiteY16" fmla="*/ 465801 h 465801"/>
                <a:gd name="connsiteX17" fmla="*/ 213977 w 378754"/>
                <a:gd name="connsiteY17" fmla="*/ 317618 h 465801"/>
                <a:gd name="connsiteX18" fmla="*/ 377299 w 378754"/>
                <a:gd name="connsiteY18" fmla="*/ 241634 h 465801"/>
                <a:gd name="connsiteX19" fmla="*/ 378754 w 378754"/>
                <a:gd name="connsiteY19" fmla="*/ 241634 h 46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8754" h="465801">
                  <a:moveTo>
                    <a:pt x="227369" y="0"/>
                  </a:moveTo>
                  <a:cubicBezTo>
                    <a:pt x="249786" y="54149"/>
                    <a:pt x="256190" y="115868"/>
                    <a:pt x="241925" y="177587"/>
                  </a:cubicBezTo>
                  <a:cubicBezTo>
                    <a:pt x="227660" y="239305"/>
                    <a:pt x="194763" y="291999"/>
                    <a:pt x="150803" y="331010"/>
                  </a:cubicBezTo>
                  <a:cubicBezTo>
                    <a:pt x="128386" y="276861"/>
                    <a:pt x="121982" y="215142"/>
                    <a:pt x="136247" y="153423"/>
                  </a:cubicBezTo>
                  <a:cubicBezTo>
                    <a:pt x="150512" y="91996"/>
                    <a:pt x="182827" y="39593"/>
                    <a:pt x="226496" y="873"/>
                  </a:cubicBezTo>
                  <a:lnTo>
                    <a:pt x="227369" y="0"/>
                  </a:lnTo>
                  <a:close/>
                  <a:moveTo>
                    <a:pt x="68123" y="136247"/>
                  </a:moveTo>
                  <a:cubicBezTo>
                    <a:pt x="67541" y="144107"/>
                    <a:pt x="67250" y="151968"/>
                    <a:pt x="67250" y="160119"/>
                  </a:cubicBezTo>
                  <a:cubicBezTo>
                    <a:pt x="67250" y="215433"/>
                    <a:pt x="81224" y="267836"/>
                    <a:pt x="105679" y="313542"/>
                  </a:cubicBezTo>
                  <a:lnTo>
                    <a:pt x="105679" y="313833"/>
                  </a:lnTo>
                  <a:cubicBezTo>
                    <a:pt x="115286" y="332174"/>
                    <a:pt x="120817" y="352844"/>
                    <a:pt x="120817" y="374970"/>
                  </a:cubicBezTo>
                  <a:cubicBezTo>
                    <a:pt x="120817" y="409614"/>
                    <a:pt x="107425" y="440764"/>
                    <a:pt x="85300" y="464345"/>
                  </a:cubicBezTo>
                  <a:cubicBezTo>
                    <a:pt x="33479" y="424461"/>
                    <a:pt x="0" y="362451"/>
                    <a:pt x="0" y="292581"/>
                  </a:cubicBezTo>
                  <a:cubicBezTo>
                    <a:pt x="0" y="231154"/>
                    <a:pt x="26201" y="175549"/>
                    <a:pt x="68123" y="136247"/>
                  </a:cubicBezTo>
                  <a:close/>
                  <a:moveTo>
                    <a:pt x="378754" y="241634"/>
                  </a:moveTo>
                  <a:cubicBezTo>
                    <a:pt x="366236" y="296366"/>
                    <a:pt x="337706" y="348477"/>
                    <a:pt x="293455" y="389817"/>
                  </a:cubicBezTo>
                  <a:cubicBezTo>
                    <a:pt x="246292" y="433777"/>
                    <a:pt x="188358" y="458814"/>
                    <a:pt x="128677" y="465801"/>
                  </a:cubicBezTo>
                  <a:cubicBezTo>
                    <a:pt x="141196" y="410778"/>
                    <a:pt x="169726" y="358958"/>
                    <a:pt x="213977" y="317618"/>
                  </a:cubicBezTo>
                  <a:cubicBezTo>
                    <a:pt x="260848" y="273949"/>
                    <a:pt x="318200" y="248621"/>
                    <a:pt x="377299" y="241634"/>
                  </a:cubicBezTo>
                  <a:lnTo>
                    <a:pt x="378754" y="24163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4475"/>
                </a:solidFill>
                <a:latin typeface="思源黑体 CN Bold" panose="020B0800000000000000" pitchFamily="34" charset="-122"/>
                <a:ea typeface="思源黑体 CN Bold" panose="020B0800000000000000" pitchFamily="34" charset="-122"/>
                <a:sym typeface="思源黑体 CN Regular" panose="020B0500000000000000" pitchFamily="34" charset="-122"/>
              </a:endParaRPr>
            </a:p>
          </p:txBody>
        </p:sp>
        <p:sp>
          <p:nvSpPr>
            <p:cNvPr id="1048976" name="任意多边形: 形状 35"/>
            <p:cNvSpPr/>
            <p:nvPr>
              <p:custDataLst>
                <p:tags r:id="rId4"/>
              </p:custDataLst>
            </p:nvPr>
          </p:nvSpPr>
          <p:spPr>
            <a:xfrm>
              <a:off x="401501" y="437727"/>
              <a:ext cx="34588" cy="142932"/>
            </a:xfrm>
            <a:custGeom>
              <a:avLst/>
              <a:gdLst>
                <a:gd name="connsiteX0" fmla="*/ 23884 w 76577"/>
                <a:gd name="connsiteY0" fmla="*/ 0 h 316453"/>
                <a:gd name="connsiteX1" fmla="*/ 23010 w 76577"/>
                <a:gd name="connsiteY1" fmla="*/ 23872 h 316453"/>
                <a:gd name="connsiteX2" fmla="*/ 61439 w 76577"/>
                <a:gd name="connsiteY2" fmla="*/ 177296 h 316453"/>
                <a:gd name="connsiteX3" fmla="*/ 61439 w 76577"/>
                <a:gd name="connsiteY3" fmla="*/ 177587 h 316453"/>
                <a:gd name="connsiteX4" fmla="*/ 76578 w 76577"/>
                <a:gd name="connsiteY4" fmla="*/ 238723 h 316453"/>
                <a:gd name="connsiteX5" fmla="*/ 50667 w 76577"/>
                <a:gd name="connsiteY5" fmla="*/ 316454 h 316453"/>
                <a:gd name="connsiteX6" fmla="*/ 49503 w 76577"/>
                <a:gd name="connsiteY6" fmla="*/ 265507 h 316453"/>
                <a:gd name="connsiteX7" fmla="*/ 27960 w 76577"/>
                <a:gd name="connsiteY7" fmla="*/ 198839 h 316453"/>
                <a:gd name="connsiteX8" fmla="*/ 26795 w 76577"/>
                <a:gd name="connsiteY8" fmla="*/ 197383 h 316453"/>
                <a:gd name="connsiteX9" fmla="*/ 2341 w 76577"/>
                <a:gd name="connsiteY9" fmla="*/ 131298 h 316453"/>
                <a:gd name="connsiteX10" fmla="*/ 2049 w 76577"/>
                <a:gd name="connsiteY10" fmla="*/ 129260 h 316453"/>
                <a:gd name="connsiteX11" fmla="*/ 594 w 76577"/>
                <a:gd name="connsiteY11" fmla="*/ 108881 h 316453"/>
                <a:gd name="connsiteX12" fmla="*/ 22719 w 76577"/>
                <a:gd name="connsiteY12" fmla="*/ 1747 h 316453"/>
                <a:gd name="connsiteX13" fmla="*/ 23884 w 76577"/>
                <a:gd name="connsiteY13" fmla="*/ 0 h 316453"/>
                <a:gd name="connsiteX14" fmla="*/ 23884 w 76577"/>
                <a:gd name="connsiteY14" fmla="*/ 0 h 3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577" h="316453">
                  <a:moveTo>
                    <a:pt x="23884" y="0"/>
                  </a:moveTo>
                  <a:cubicBezTo>
                    <a:pt x="23302" y="7860"/>
                    <a:pt x="23010" y="15721"/>
                    <a:pt x="23010" y="23872"/>
                  </a:cubicBezTo>
                  <a:cubicBezTo>
                    <a:pt x="23010" y="79186"/>
                    <a:pt x="36984" y="131589"/>
                    <a:pt x="61439" y="177296"/>
                  </a:cubicBezTo>
                  <a:lnTo>
                    <a:pt x="61439" y="177587"/>
                  </a:lnTo>
                  <a:cubicBezTo>
                    <a:pt x="71046" y="195928"/>
                    <a:pt x="76578" y="216597"/>
                    <a:pt x="76578" y="238723"/>
                  </a:cubicBezTo>
                  <a:cubicBezTo>
                    <a:pt x="76578" y="267836"/>
                    <a:pt x="66970" y="294910"/>
                    <a:pt x="50667" y="316454"/>
                  </a:cubicBezTo>
                  <a:lnTo>
                    <a:pt x="49503" y="265507"/>
                  </a:lnTo>
                  <a:cubicBezTo>
                    <a:pt x="48921" y="241634"/>
                    <a:pt x="41351" y="218344"/>
                    <a:pt x="27960" y="198839"/>
                  </a:cubicBezTo>
                  <a:lnTo>
                    <a:pt x="26795" y="197383"/>
                  </a:lnTo>
                  <a:cubicBezTo>
                    <a:pt x="12821" y="177878"/>
                    <a:pt x="4378" y="155170"/>
                    <a:pt x="2341" y="131298"/>
                  </a:cubicBezTo>
                  <a:lnTo>
                    <a:pt x="2049" y="129260"/>
                  </a:lnTo>
                  <a:lnTo>
                    <a:pt x="594" y="108881"/>
                  </a:lnTo>
                  <a:cubicBezTo>
                    <a:pt x="-2317" y="71908"/>
                    <a:pt x="5543" y="34644"/>
                    <a:pt x="22719" y="1747"/>
                  </a:cubicBezTo>
                  <a:lnTo>
                    <a:pt x="23884" y="0"/>
                  </a:lnTo>
                  <a:lnTo>
                    <a:pt x="2388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4475"/>
                </a:solidFill>
                <a:latin typeface="思源黑体 CN Bold" panose="020B0800000000000000" pitchFamily="34" charset="-122"/>
                <a:ea typeface="思源黑体 CN Bold" panose="020B0800000000000000" pitchFamily="34" charset="-122"/>
                <a:sym typeface="思源黑体 CN Regular" panose="020B0500000000000000" pitchFamily="34" charset="-122"/>
              </a:endParaRPr>
            </a:p>
          </p:txBody>
        </p:sp>
        <p:sp>
          <p:nvSpPr>
            <p:cNvPr id="1048977" name="任意多边形: 形状 36"/>
            <p:cNvSpPr/>
            <p:nvPr>
              <p:custDataLst>
                <p:tags r:id="rId5"/>
              </p:custDataLst>
            </p:nvPr>
          </p:nvSpPr>
          <p:spPr>
            <a:xfrm>
              <a:off x="441216" y="376188"/>
              <a:ext cx="52999" cy="149506"/>
            </a:xfrm>
            <a:custGeom>
              <a:avLst/>
              <a:gdLst>
                <a:gd name="connsiteX0" fmla="*/ 95198 w 117341"/>
                <a:gd name="connsiteY0" fmla="*/ 0 h 331009"/>
                <a:gd name="connsiteX1" fmla="*/ 109754 w 117341"/>
                <a:gd name="connsiteY1" fmla="*/ 177587 h 331009"/>
                <a:gd name="connsiteX2" fmla="*/ 18632 w 117341"/>
                <a:gd name="connsiteY2" fmla="*/ 331010 h 331009"/>
                <a:gd name="connsiteX3" fmla="*/ 0 w 117341"/>
                <a:gd name="connsiteY3" fmla="*/ 264342 h 331009"/>
                <a:gd name="connsiteX4" fmla="*/ 95198 w 117341"/>
                <a:gd name="connsiteY4" fmla="*/ 2911 h 331009"/>
                <a:gd name="connsiteX5" fmla="*/ 95198 w 117341"/>
                <a:gd name="connsiteY5" fmla="*/ 0 h 3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41" h="331009">
                  <a:moveTo>
                    <a:pt x="95198" y="0"/>
                  </a:moveTo>
                  <a:cubicBezTo>
                    <a:pt x="117615" y="54149"/>
                    <a:pt x="124019" y="115868"/>
                    <a:pt x="109754" y="177587"/>
                  </a:cubicBezTo>
                  <a:cubicBezTo>
                    <a:pt x="95489" y="239305"/>
                    <a:pt x="62592" y="291999"/>
                    <a:pt x="18632" y="331010"/>
                  </a:cubicBezTo>
                  <a:cubicBezTo>
                    <a:pt x="9898" y="309758"/>
                    <a:pt x="3493" y="287341"/>
                    <a:pt x="0" y="264342"/>
                  </a:cubicBezTo>
                  <a:cubicBezTo>
                    <a:pt x="57352" y="192143"/>
                    <a:pt x="92578" y="101603"/>
                    <a:pt x="95198" y="2911"/>
                  </a:cubicBezTo>
                  <a:lnTo>
                    <a:pt x="95198"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4475"/>
                </a:solidFill>
                <a:latin typeface="思源黑体 CN Bold" panose="020B0800000000000000" pitchFamily="34" charset="-122"/>
                <a:ea typeface="思源黑体 CN Bold" panose="020B0800000000000000" pitchFamily="34" charset="-122"/>
                <a:sym typeface="思源黑体 CN Regular" panose="020B0500000000000000" pitchFamily="34" charset="-122"/>
              </a:endParaRPr>
            </a:p>
          </p:txBody>
        </p:sp>
        <p:sp>
          <p:nvSpPr>
            <p:cNvPr id="1048978" name="任意多边形: 形状 37"/>
            <p:cNvSpPr/>
            <p:nvPr>
              <p:custDataLst>
                <p:tags r:id="rId6"/>
              </p:custDataLst>
            </p:nvPr>
          </p:nvSpPr>
          <p:spPr>
            <a:xfrm>
              <a:off x="439639" y="485326"/>
              <a:ext cx="112951" cy="101249"/>
            </a:xfrm>
            <a:custGeom>
              <a:avLst/>
              <a:gdLst>
                <a:gd name="connsiteX0" fmla="*/ 250077 w 250076"/>
                <a:gd name="connsiteY0" fmla="*/ 0 h 224166"/>
                <a:gd name="connsiteX1" fmla="*/ 164777 w 250076"/>
                <a:gd name="connsiteY1" fmla="*/ 148183 h 224166"/>
                <a:gd name="connsiteX2" fmla="*/ 0 w 250076"/>
                <a:gd name="connsiteY2" fmla="*/ 224167 h 224166"/>
                <a:gd name="connsiteX3" fmla="*/ 26492 w 250076"/>
                <a:gd name="connsiteY3" fmla="*/ 152841 h 224166"/>
                <a:gd name="connsiteX4" fmla="*/ 249495 w 250076"/>
                <a:gd name="connsiteY4" fmla="*/ 0 h 224166"/>
                <a:gd name="connsiteX5" fmla="*/ 250077 w 250076"/>
                <a:gd name="connsiteY5" fmla="*/ 0 h 22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076" h="224166">
                  <a:moveTo>
                    <a:pt x="250077" y="0"/>
                  </a:moveTo>
                  <a:cubicBezTo>
                    <a:pt x="237558" y="54732"/>
                    <a:pt x="209028" y="106843"/>
                    <a:pt x="164777" y="148183"/>
                  </a:cubicBezTo>
                  <a:cubicBezTo>
                    <a:pt x="117615" y="192143"/>
                    <a:pt x="59681" y="217180"/>
                    <a:pt x="0" y="224167"/>
                  </a:cubicBezTo>
                  <a:cubicBezTo>
                    <a:pt x="5531" y="199421"/>
                    <a:pt x="14265" y="175549"/>
                    <a:pt x="26492" y="152841"/>
                  </a:cubicBezTo>
                  <a:cubicBezTo>
                    <a:pt x="121399" y="136829"/>
                    <a:pt x="202041" y="79477"/>
                    <a:pt x="249495" y="0"/>
                  </a:cubicBezTo>
                  <a:lnTo>
                    <a:pt x="250077"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4475"/>
                </a:solidFill>
                <a:latin typeface="思源黑体 CN Bold" panose="020B0800000000000000" pitchFamily="34" charset="-122"/>
                <a:ea typeface="思源黑体 CN Bold" panose="020B0800000000000000" pitchFamily="34" charset="-122"/>
                <a:sym typeface="思源黑体 CN Regular" panose="020B0500000000000000" pitchFamily="34" charset="-122"/>
              </a:endParaRPr>
            </a:p>
          </p:txBody>
        </p:sp>
        <p:sp>
          <p:nvSpPr>
            <p:cNvPr id="1048979" name="文本框 38"/>
            <p:cNvSpPr txBox="1"/>
            <p:nvPr/>
          </p:nvSpPr>
          <p:spPr>
            <a:xfrm>
              <a:off x="570242" y="307602"/>
              <a:ext cx="3699347" cy="369332"/>
            </a:xfrm>
            <a:prstGeom prst="rect">
              <a:avLst/>
            </a:prstGeom>
            <a:noFill/>
          </p:spPr>
          <p:txBody>
            <a:bodyPr wrap="square" rtlCol="0">
              <a:spAutoFit/>
            </a:bodyPr>
            <a:lstStyle>
              <a:defPPr>
                <a:defRPr lang="zh-CN"/>
              </a:defPPr>
              <a:lvl1pPr>
                <a:defRPr sz="5400">
                  <a:gradFill>
                    <a:gsLst>
                      <a:gs pos="1000">
                        <a:srgbClr val="0B5D7F"/>
                      </a:gs>
                      <a:gs pos="100000">
                        <a:srgbClr val="4F91A4"/>
                      </a:gs>
                    </a:gsLst>
                    <a:lin ang="0" scaled="1"/>
                  </a:gradFill>
                  <a:latin typeface="思源宋体 CN Heavy" panose="02020900000000000000" pitchFamily="18" charset="-122"/>
                  <a:ea typeface="思源宋体 CN Heavy" panose="02020900000000000000" pitchFamily="18" charset="-122"/>
                </a:defRPr>
              </a:lvl1pPr>
            </a:lstStyle>
            <a:p>
              <a:r>
                <a:rPr lang="en-US" altLang="zh-CN" sz="1800" dirty="0">
                  <a:solidFill>
                    <a:schemeClr val="tx1">
                      <a:lumMod val="65000"/>
                      <a:lumOff val="35000"/>
                    </a:schemeClr>
                  </a:solidFill>
                  <a:latin typeface="思源黑体 CN Bold" panose="020B0800000000000000" pitchFamily="34" charset="-122"/>
                  <a:ea typeface="思源黑体 CN Bold" panose="020B0800000000000000" pitchFamily="34" charset="-122"/>
                </a:rPr>
                <a:t>Xiamen University Malaysia</a:t>
              </a:r>
              <a:endParaRPr lang="zh-CN" altLang="en-US" sz="18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grpSp>
      <p:pic>
        <p:nvPicPr>
          <p:cNvPr id="2097184" name="图片 43" descr="男人拿着笔记本电脑的桌子前  中度可信度描述已自动生成"/>
          <p:cNvPicPr>
            <a:picLocks noChangeAspect="1"/>
          </p:cNvPicPr>
          <p:nvPr/>
        </p:nvPicPr>
        <p:blipFill>
          <a:blip r:embed="rId7" cstate="screen"/>
          <a:srcRect/>
          <a:stretch>
            <a:fillRect/>
          </a:stretch>
        </p:blipFill>
        <p:spPr>
          <a:xfrm>
            <a:off x="6934688" y="1320478"/>
            <a:ext cx="4217044" cy="4217044"/>
          </a:xfrm>
          <a:custGeom>
            <a:avLst/>
            <a:gdLst>
              <a:gd name="connsiteX0" fmla="*/ 2108522 w 4217044"/>
              <a:gd name="connsiteY0" fmla="*/ 0 h 4217044"/>
              <a:gd name="connsiteX1" fmla="*/ 4217044 w 4217044"/>
              <a:gd name="connsiteY1" fmla="*/ 2108522 h 4217044"/>
              <a:gd name="connsiteX2" fmla="*/ 2108522 w 4217044"/>
              <a:gd name="connsiteY2" fmla="*/ 4217044 h 4217044"/>
              <a:gd name="connsiteX3" fmla="*/ 0 w 4217044"/>
              <a:gd name="connsiteY3" fmla="*/ 2108522 h 4217044"/>
              <a:gd name="connsiteX4" fmla="*/ 2108522 w 4217044"/>
              <a:gd name="connsiteY4" fmla="*/ 0 h 42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044" h="4217044">
                <a:moveTo>
                  <a:pt x="2108522" y="0"/>
                </a:moveTo>
                <a:cubicBezTo>
                  <a:pt x="3273027" y="0"/>
                  <a:pt x="4217044" y="944017"/>
                  <a:pt x="4217044" y="2108522"/>
                </a:cubicBezTo>
                <a:cubicBezTo>
                  <a:pt x="4217044" y="3273027"/>
                  <a:pt x="3273027" y="4217044"/>
                  <a:pt x="2108522" y="4217044"/>
                </a:cubicBezTo>
                <a:cubicBezTo>
                  <a:pt x="944017" y="4217044"/>
                  <a:pt x="0" y="3273027"/>
                  <a:pt x="0" y="2108522"/>
                </a:cubicBezTo>
                <a:cubicBezTo>
                  <a:pt x="0" y="944017"/>
                  <a:pt x="944017" y="0"/>
                  <a:pt x="2108522" y="0"/>
                </a:cubicBezTo>
                <a:close/>
              </a:path>
            </a:pathLst>
          </a:custGeom>
        </p:spPr>
      </p:pic>
      <p:sp>
        <p:nvSpPr>
          <p:cNvPr id="1048980" name="椭圆 16"/>
          <p:cNvSpPr/>
          <p:nvPr/>
        </p:nvSpPr>
        <p:spPr>
          <a:xfrm>
            <a:off x="6877660" y="2072832"/>
            <a:ext cx="474560" cy="474560"/>
          </a:xfrm>
          <a:prstGeom prst="ellipse">
            <a:avLst/>
          </a:pr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981" name="椭圆 14"/>
          <p:cNvSpPr/>
          <p:nvPr/>
        </p:nvSpPr>
        <p:spPr>
          <a:xfrm>
            <a:off x="11744813" y="3346047"/>
            <a:ext cx="127322" cy="12732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982" name="椭圆 15"/>
          <p:cNvSpPr/>
          <p:nvPr/>
        </p:nvSpPr>
        <p:spPr>
          <a:xfrm>
            <a:off x="11367093" y="4766068"/>
            <a:ext cx="127322" cy="12732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983" name="矩形 24"/>
          <p:cNvSpPr/>
          <p:nvPr/>
        </p:nvSpPr>
        <p:spPr>
          <a:xfrm>
            <a:off x="0" y="0"/>
            <a:ext cx="104172" cy="6858000"/>
          </a:xfrm>
          <a:prstGeom prst="rect">
            <a:avLst/>
          </a:pr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grpSp>
        <p:nvGrpSpPr>
          <p:cNvPr id="55" name="Google Shape;48;p1"/>
          <p:cNvGrpSpPr/>
          <p:nvPr/>
        </p:nvGrpSpPr>
        <p:grpSpPr>
          <a:xfrm>
            <a:off x="4257364" y="62164"/>
            <a:ext cx="1361432" cy="1347137"/>
            <a:chOff x="2946" y="838"/>
            <a:chExt cx="1355" cy="1347"/>
          </a:xfrm>
        </p:grpSpPr>
        <p:sp>
          <p:nvSpPr>
            <p:cNvPr id="56" name="Google Shape;49;p1"/>
            <p:cNvSpPr/>
            <p:nvPr/>
          </p:nvSpPr>
          <p:spPr>
            <a:xfrm>
              <a:off x="2946" y="838"/>
              <a:ext cx="1355" cy="1347"/>
            </a:xfrm>
            <a:custGeom>
              <a:avLst/>
              <a:gdLst/>
              <a:ahLst/>
              <a:cxnLst/>
              <a:rect l="l" t="t" r="r" b="b"/>
              <a:pathLst>
                <a:path w="1467" h="1459" extrusionOk="0">
                  <a:moveTo>
                    <a:pt x="710" y="0"/>
                  </a:moveTo>
                  <a:cubicBezTo>
                    <a:pt x="725" y="0"/>
                    <a:pt x="739" y="0"/>
                    <a:pt x="754" y="0"/>
                  </a:cubicBezTo>
                  <a:cubicBezTo>
                    <a:pt x="754" y="0"/>
                    <a:pt x="754" y="0"/>
                    <a:pt x="754" y="0"/>
                  </a:cubicBezTo>
                  <a:cubicBezTo>
                    <a:pt x="870" y="4"/>
                    <a:pt x="964" y="33"/>
                    <a:pt x="1045" y="71"/>
                  </a:cubicBezTo>
                  <a:cubicBezTo>
                    <a:pt x="1127" y="109"/>
                    <a:pt x="1195" y="162"/>
                    <a:pt x="1256" y="222"/>
                  </a:cubicBezTo>
                  <a:cubicBezTo>
                    <a:pt x="1286" y="252"/>
                    <a:pt x="1312" y="286"/>
                    <a:pt x="1336" y="322"/>
                  </a:cubicBezTo>
                  <a:cubicBezTo>
                    <a:pt x="1398" y="412"/>
                    <a:pt x="1442" y="518"/>
                    <a:pt x="1457" y="654"/>
                  </a:cubicBezTo>
                  <a:cubicBezTo>
                    <a:pt x="1467" y="740"/>
                    <a:pt x="1458" y="830"/>
                    <a:pt x="1441" y="901"/>
                  </a:cubicBezTo>
                  <a:cubicBezTo>
                    <a:pt x="1429" y="949"/>
                    <a:pt x="1413" y="994"/>
                    <a:pt x="1394" y="1035"/>
                  </a:cubicBezTo>
                  <a:cubicBezTo>
                    <a:pt x="1355" y="1117"/>
                    <a:pt x="1305" y="1187"/>
                    <a:pt x="1244" y="1247"/>
                  </a:cubicBezTo>
                  <a:cubicBezTo>
                    <a:pt x="1183" y="1306"/>
                    <a:pt x="1114" y="1357"/>
                    <a:pt x="1030" y="1394"/>
                  </a:cubicBezTo>
                  <a:cubicBezTo>
                    <a:pt x="988" y="1413"/>
                    <a:pt x="944" y="1429"/>
                    <a:pt x="894" y="1440"/>
                  </a:cubicBezTo>
                  <a:cubicBezTo>
                    <a:pt x="845" y="1451"/>
                    <a:pt x="790" y="1459"/>
                    <a:pt x="732" y="1458"/>
                  </a:cubicBezTo>
                  <a:cubicBezTo>
                    <a:pt x="614" y="1457"/>
                    <a:pt x="517" y="1432"/>
                    <a:pt x="434" y="1394"/>
                  </a:cubicBezTo>
                  <a:cubicBezTo>
                    <a:pt x="351" y="1357"/>
                    <a:pt x="279" y="1306"/>
                    <a:pt x="220" y="1247"/>
                  </a:cubicBezTo>
                  <a:cubicBezTo>
                    <a:pt x="128" y="1155"/>
                    <a:pt x="60" y="1045"/>
                    <a:pt x="23" y="900"/>
                  </a:cubicBezTo>
                  <a:cubicBezTo>
                    <a:pt x="8" y="841"/>
                    <a:pt x="0" y="771"/>
                    <a:pt x="3" y="696"/>
                  </a:cubicBezTo>
                  <a:cubicBezTo>
                    <a:pt x="5" y="652"/>
                    <a:pt x="11" y="612"/>
                    <a:pt x="19" y="576"/>
                  </a:cubicBezTo>
                  <a:cubicBezTo>
                    <a:pt x="41" y="476"/>
                    <a:pt x="78" y="394"/>
                    <a:pt x="128" y="322"/>
                  </a:cubicBezTo>
                  <a:cubicBezTo>
                    <a:pt x="201" y="215"/>
                    <a:pt x="297" y="129"/>
                    <a:pt x="419" y="71"/>
                  </a:cubicBezTo>
                  <a:cubicBezTo>
                    <a:pt x="501" y="32"/>
                    <a:pt x="595" y="4"/>
                    <a:pt x="710" y="0"/>
                  </a:cubicBezTo>
                  <a:close/>
                  <a:moveTo>
                    <a:pt x="685" y="35"/>
                  </a:moveTo>
                  <a:cubicBezTo>
                    <a:pt x="644" y="38"/>
                    <a:pt x="607" y="43"/>
                    <a:pt x="571" y="52"/>
                  </a:cubicBezTo>
                  <a:cubicBezTo>
                    <a:pt x="431" y="87"/>
                    <a:pt x="326" y="152"/>
                    <a:pt x="238" y="240"/>
                  </a:cubicBezTo>
                  <a:cubicBezTo>
                    <a:pt x="180" y="298"/>
                    <a:pt x="133" y="366"/>
                    <a:pt x="97" y="447"/>
                  </a:cubicBezTo>
                  <a:cubicBezTo>
                    <a:pt x="61" y="526"/>
                    <a:pt x="36" y="619"/>
                    <a:pt x="36" y="734"/>
                  </a:cubicBezTo>
                  <a:cubicBezTo>
                    <a:pt x="36" y="791"/>
                    <a:pt x="44" y="843"/>
                    <a:pt x="55" y="890"/>
                  </a:cubicBezTo>
                  <a:cubicBezTo>
                    <a:pt x="77" y="984"/>
                    <a:pt x="116" y="1060"/>
                    <a:pt x="164" y="1129"/>
                  </a:cubicBezTo>
                  <a:cubicBezTo>
                    <a:pt x="193" y="1171"/>
                    <a:pt x="228" y="1211"/>
                    <a:pt x="265" y="1244"/>
                  </a:cubicBezTo>
                  <a:cubicBezTo>
                    <a:pt x="288" y="1265"/>
                    <a:pt x="312" y="1284"/>
                    <a:pt x="338" y="1302"/>
                  </a:cubicBezTo>
                  <a:cubicBezTo>
                    <a:pt x="406" y="1349"/>
                    <a:pt x="486" y="1387"/>
                    <a:pt x="580" y="1408"/>
                  </a:cubicBezTo>
                  <a:cubicBezTo>
                    <a:pt x="628" y="1418"/>
                    <a:pt x="681" y="1426"/>
                    <a:pt x="737" y="1425"/>
                  </a:cubicBezTo>
                  <a:cubicBezTo>
                    <a:pt x="848" y="1423"/>
                    <a:pt x="942" y="1399"/>
                    <a:pt x="1022" y="1362"/>
                  </a:cubicBezTo>
                  <a:cubicBezTo>
                    <a:pt x="1120" y="1315"/>
                    <a:pt x="1201" y="1251"/>
                    <a:pt x="1267" y="1173"/>
                  </a:cubicBezTo>
                  <a:cubicBezTo>
                    <a:pt x="1307" y="1125"/>
                    <a:pt x="1341" y="1072"/>
                    <a:pt x="1367" y="1012"/>
                  </a:cubicBezTo>
                  <a:cubicBezTo>
                    <a:pt x="1403" y="931"/>
                    <a:pt x="1427" y="839"/>
                    <a:pt x="1427" y="724"/>
                  </a:cubicBezTo>
                  <a:cubicBezTo>
                    <a:pt x="1427" y="668"/>
                    <a:pt x="1420" y="616"/>
                    <a:pt x="1409" y="569"/>
                  </a:cubicBezTo>
                  <a:cubicBezTo>
                    <a:pt x="1398" y="523"/>
                    <a:pt x="1382" y="478"/>
                    <a:pt x="1364" y="440"/>
                  </a:cubicBezTo>
                  <a:cubicBezTo>
                    <a:pt x="1308" y="321"/>
                    <a:pt x="1229" y="227"/>
                    <a:pt x="1126" y="156"/>
                  </a:cubicBezTo>
                  <a:cubicBezTo>
                    <a:pt x="1040" y="97"/>
                    <a:pt x="939" y="53"/>
                    <a:pt x="810" y="38"/>
                  </a:cubicBezTo>
                  <a:cubicBezTo>
                    <a:pt x="784" y="35"/>
                    <a:pt x="754" y="32"/>
                    <a:pt x="727" y="34"/>
                  </a:cubicBezTo>
                  <a:cubicBezTo>
                    <a:pt x="712" y="34"/>
                    <a:pt x="698" y="34"/>
                    <a:pt x="685" y="35"/>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7" name="Google Shape;50;p1"/>
            <p:cNvSpPr/>
            <p:nvPr/>
          </p:nvSpPr>
          <p:spPr>
            <a:xfrm>
              <a:off x="3007" y="895"/>
              <a:ext cx="1230" cy="1232"/>
            </a:xfrm>
            <a:custGeom>
              <a:avLst/>
              <a:gdLst/>
              <a:ahLst/>
              <a:cxnLst/>
              <a:rect l="l" t="t" r="r" b="b"/>
              <a:pathLst>
                <a:path w="1332" h="1334" extrusionOk="0">
                  <a:moveTo>
                    <a:pt x="663" y="1"/>
                  </a:moveTo>
                  <a:cubicBezTo>
                    <a:pt x="688" y="0"/>
                    <a:pt x="718" y="2"/>
                    <a:pt x="742" y="5"/>
                  </a:cubicBezTo>
                  <a:cubicBezTo>
                    <a:pt x="816" y="13"/>
                    <a:pt x="882" y="34"/>
                    <a:pt x="938" y="59"/>
                  </a:cubicBezTo>
                  <a:cubicBezTo>
                    <a:pt x="1015" y="94"/>
                    <a:pt x="1080" y="140"/>
                    <a:pt x="1135" y="195"/>
                  </a:cubicBezTo>
                  <a:cubicBezTo>
                    <a:pt x="1192" y="251"/>
                    <a:pt x="1236" y="314"/>
                    <a:pt x="1272" y="391"/>
                  </a:cubicBezTo>
                  <a:cubicBezTo>
                    <a:pt x="1307" y="467"/>
                    <a:pt x="1332" y="557"/>
                    <a:pt x="1332" y="664"/>
                  </a:cubicBezTo>
                  <a:cubicBezTo>
                    <a:pt x="1332" y="774"/>
                    <a:pt x="1309" y="862"/>
                    <a:pt x="1274" y="939"/>
                  </a:cubicBezTo>
                  <a:cubicBezTo>
                    <a:pt x="1239" y="1016"/>
                    <a:pt x="1194" y="1080"/>
                    <a:pt x="1138" y="1136"/>
                  </a:cubicBezTo>
                  <a:cubicBezTo>
                    <a:pt x="1083" y="1192"/>
                    <a:pt x="1019" y="1238"/>
                    <a:pt x="942" y="1273"/>
                  </a:cubicBezTo>
                  <a:cubicBezTo>
                    <a:pt x="866" y="1308"/>
                    <a:pt x="776" y="1333"/>
                    <a:pt x="669" y="1334"/>
                  </a:cubicBezTo>
                  <a:cubicBezTo>
                    <a:pt x="560" y="1334"/>
                    <a:pt x="471" y="1309"/>
                    <a:pt x="394" y="1275"/>
                  </a:cubicBezTo>
                  <a:cubicBezTo>
                    <a:pt x="317" y="1241"/>
                    <a:pt x="252" y="1195"/>
                    <a:pt x="197" y="1139"/>
                  </a:cubicBezTo>
                  <a:cubicBezTo>
                    <a:pt x="114" y="1056"/>
                    <a:pt x="50" y="954"/>
                    <a:pt x="17" y="819"/>
                  </a:cubicBezTo>
                  <a:cubicBezTo>
                    <a:pt x="6" y="774"/>
                    <a:pt x="0" y="724"/>
                    <a:pt x="0" y="670"/>
                  </a:cubicBezTo>
                  <a:cubicBezTo>
                    <a:pt x="0" y="561"/>
                    <a:pt x="24" y="471"/>
                    <a:pt x="58" y="395"/>
                  </a:cubicBezTo>
                  <a:cubicBezTo>
                    <a:pt x="75" y="357"/>
                    <a:pt x="96" y="321"/>
                    <a:pt x="118" y="289"/>
                  </a:cubicBezTo>
                  <a:cubicBezTo>
                    <a:pt x="187" y="190"/>
                    <a:pt x="277" y="114"/>
                    <a:pt x="390" y="61"/>
                  </a:cubicBezTo>
                  <a:cubicBezTo>
                    <a:pt x="428" y="43"/>
                    <a:pt x="469" y="29"/>
                    <a:pt x="514" y="18"/>
                  </a:cubicBezTo>
                  <a:cubicBezTo>
                    <a:pt x="548" y="10"/>
                    <a:pt x="583" y="5"/>
                    <a:pt x="623" y="2"/>
                  </a:cubicBezTo>
                  <a:cubicBezTo>
                    <a:pt x="636" y="2"/>
                    <a:pt x="649" y="2"/>
                    <a:pt x="663" y="1"/>
                  </a:cubicBezTo>
                  <a:close/>
                  <a:moveTo>
                    <a:pt x="624" y="17"/>
                  </a:moveTo>
                  <a:cubicBezTo>
                    <a:pt x="611" y="18"/>
                    <a:pt x="599" y="19"/>
                    <a:pt x="587" y="21"/>
                  </a:cubicBezTo>
                  <a:cubicBezTo>
                    <a:pt x="515" y="29"/>
                    <a:pt x="452" y="49"/>
                    <a:pt x="397" y="74"/>
                  </a:cubicBezTo>
                  <a:cubicBezTo>
                    <a:pt x="322" y="109"/>
                    <a:pt x="260" y="153"/>
                    <a:pt x="204" y="208"/>
                  </a:cubicBezTo>
                  <a:cubicBezTo>
                    <a:pt x="150" y="262"/>
                    <a:pt x="105" y="326"/>
                    <a:pt x="72" y="401"/>
                  </a:cubicBezTo>
                  <a:cubicBezTo>
                    <a:pt x="38" y="476"/>
                    <a:pt x="15" y="563"/>
                    <a:pt x="15" y="670"/>
                  </a:cubicBezTo>
                  <a:cubicBezTo>
                    <a:pt x="15" y="776"/>
                    <a:pt x="40" y="863"/>
                    <a:pt x="73" y="937"/>
                  </a:cubicBezTo>
                  <a:cubicBezTo>
                    <a:pt x="107" y="1012"/>
                    <a:pt x="153" y="1074"/>
                    <a:pt x="207" y="1128"/>
                  </a:cubicBezTo>
                  <a:cubicBezTo>
                    <a:pt x="261" y="1182"/>
                    <a:pt x="325" y="1228"/>
                    <a:pt x="400" y="1261"/>
                  </a:cubicBezTo>
                  <a:cubicBezTo>
                    <a:pt x="474" y="1294"/>
                    <a:pt x="562" y="1319"/>
                    <a:pt x="668" y="1318"/>
                  </a:cubicBezTo>
                  <a:cubicBezTo>
                    <a:pt x="773" y="1318"/>
                    <a:pt x="861" y="1294"/>
                    <a:pt x="935" y="1260"/>
                  </a:cubicBezTo>
                  <a:cubicBezTo>
                    <a:pt x="1010" y="1226"/>
                    <a:pt x="1073" y="1180"/>
                    <a:pt x="1127" y="1126"/>
                  </a:cubicBezTo>
                  <a:cubicBezTo>
                    <a:pt x="1181" y="1072"/>
                    <a:pt x="1227" y="1009"/>
                    <a:pt x="1260" y="934"/>
                  </a:cubicBezTo>
                  <a:cubicBezTo>
                    <a:pt x="1294" y="858"/>
                    <a:pt x="1317" y="772"/>
                    <a:pt x="1317" y="665"/>
                  </a:cubicBezTo>
                  <a:cubicBezTo>
                    <a:pt x="1317" y="558"/>
                    <a:pt x="1292" y="472"/>
                    <a:pt x="1259" y="398"/>
                  </a:cubicBezTo>
                  <a:cubicBezTo>
                    <a:pt x="1224" y="322"/>
                    <a:pt x="1180" y="261"/>
                    <a:pt x="1125" y="206"/>
                  </a:cubicBezTo>
                  <a:cubicBezTo>
                    <a:pt x="1071" y="152"/>
                    <a:pt x="1007" y="107"/>
                    <a:pt x="932" y="73"/>
                  </a:cubicBezTo>
                  <a:cubicBezTo>
                    <a:pt x="877" y="48"/>
                    <a:pt x="813" y="28"/>
                    <a:pt x="741" y="20"/>
                  </a:cubicBezTo>
                  <a:cubicBezTo>
                    <a:pt x="717" y="18"/>
                    <a:pt x="689" y="15"/>
                    <a:pt x="664" y="16"/>
                  </a:cubicBezTo>
                  <a:cubicBezTo>
                    <a:pt x="650" y="17"/>
                    <a:pt x="637" y="16"/>
                    <a:pt x="624" y="17"/>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8" name="Google Shape;51;p1"/>
            <p:cNvSpPr/>
            <p:nvPr/>
          </p:nvSpPr>
          <p:spPr>
            <a:xfrm>
              <a:off x="3687" y="943"/>
              <a:ext cx="94" cy="131"/>
            </a:xfrm>
            <a:custGeom>
              <a:avLst/>
              <a:gdLst/>
              <a:ahLst/>
              <a:cxnLst/>
              <a:rect l="l" t="t" r="r" b="b"/>
              <a:pathLst>
                <a:path w="102" h="142" extrusionOk="0">
                  <a:moveTo>
                    <a:pt x="59" y="11"/>
                  </a:moveTo>
                  <a:cubicBezTo>
                    <a:pt x="64" y="12"/>
                    <a:pt x="69" y="12"/>
                    <a:pt x="74" y="12"/>
                  </a:cubicBezTo>
                  <a:cubicBezTo>
                    <a:pt x="80" y="12"/>
                    <a:pt x="86" y="11"/>
                    <a:pt x="90" y="12"/>
                  </a:cubicBezTo>
                  <a:cubicBezTo>
                    <a:pt x="93" y="12"/>
                    <a:pt x="102" y="21"/>
                    <a:pt x="101" y="25"/>
                  </a:cubicBezTo>
                  <a:cubicBezTo>
                    <a:pt x="101" y="28"/>
                    <a:pt x="96" y="32"/>
                    <a:pt x="95" y="34"/>
                  </a:cubicBezTo>
                  <a:cubicBezTo>
                    <a:pt x="90" y="40"/>
                    <a:pt x="88" y="48"/>
                    <a:pt x="85" y="56"/>
                  </a:cubicBezTo>
                  <a:cubicBezTo>
                    <a:pt x="84" y="60"/>
                    <a:pt x="83" y="64"/>
                    <a:pt x="81" y="67"/>
                  </a:cubicBezTo>
                  <a:cubicBezTo>
                    <a:pt x="79" y="69"/>
                    <a:pt x="75" y="73"/>
                    <a:pt x="73" y="73"/>
                  </a:cubicBezTo>
                  <a:cubicBezTo>
                    <a:pt x="69" y="72"/>
                    <a:pt x="68" y="67"/>
                    <a:pt x="67" y="65"/>
                  </a:cubicBezTo>
                  <a:cubicBezTo>
                    <a:pt x="60" y="63"/>
                    <a:pt x="52" y="62"/>
                    <a:pt x="44" y="61"/>
                  </a:cubicBezTo>
                  <a:cubicBezTo>
                    <a:pt x="37" y="82"/>
                    <a:pt x="31" y="107"/>
                    <a:pt x="22" y="126"/>
                  </a:cubicBezTo>
                  <a:cubicBezTo>
                    <a:pt x="19" y="132"/>
                    <a:pt x="16" y="140"/>
                    <a:pt x="9" y="142"/>
                  </a:cubicBezTo>
                  <a:cubicBezTo>
                    <a:pt x="0" y="131"/>
                    <a:pt x="9" y="119"/>
                    <a:pt x="14" y="111"/>
                  </a:cubicBezTo>
                  <a:cubicBezTo>
                    <a:pt x="26" y="92"/>
                    <a:pt x="34" y="68"/>
                    <a:pt x="41" y="43"/>
                  </a:cubicBezTo>
                  <a:cubicBezTo>
                    <a:pt x="44" y="33"/>
                    <a:pt x="46" y="21"/>
                    <a:pt x="45" y="10"/>
                  </a:cubicBezTo>
                  <a:cubicBezTo>
                    <a:pt x="45" y="8"/>
                    <a:pt x="44" y="5"/>
                    <a:pt x="45" y="2"/>
                  </a:cubicBezTo>
                  <a:cubicBezTo>
                    <a:pt x="52" y="0"/>
                    <a:pt x="55" y="8"/>
                    <a:pt x="59" y="11"/>
                  </a:cubicBezTo>
                  <a:close/>
                  <a:moveTo>
                    <a:pt x="79" y="42"/>
                  </a:moveTo>
                  <a:cubicBezTo>
                    <a:pt x="80" y="38"/>
                    <a:pt x="86" y="25"/>
                    <a:pt x="84" y="21"/>
                  </a:cubicBezTo>
                  <a:cubicBezTo>
                    <a:pt x="82" y="17"/>
                    <a:pt x="66" y="19"/>
                    <a:pt x="60" y="18"/>
                  </a:cubicBezTo>
                  <a:cubicBezTo>
                    <a:pt x="56" y="22"/>
                    <a:pt x="55" y="28"/>
                    <a:pt x="53" y="34"/>
                  </a:cubicBezTo>
                  <a:cubicBezTo>
                    <a:pt x="62" y="34"/>
                    <a:pt x="70" y="35"/>
                    <a:pt x="72" y="42"/>
                  </a:cubicBezTo>
                  <a:cubicBezTo>
                    <a:pt x="65" y="45"/>
                    <a:pt x="57" y="41"/>
                    <a:pt x="50" y="41"/>
                  </a:cubicBezTo>
                  <a:cubicBezTo>
                    <a:pt x="48" y="46"/>
                    <a:pt x="47" y="50"/>
                    <a:pt x="46" y="55"/>
                  </a:cubicBezTo>
                  <a:cubicBezTo>
                    <a:pt x="56" y="55"/>
                    <a:pt x="68" y="53"/>
                    <a:pt x="71" y="61"/>
                  </a:cubicBezTo>
                  <a:cubicBezTo>
                    <a:pt x="74" y="56"/>
                    <a:pt x="76" y="49"/>
                    <a:pt x="79" y="42"/>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9" name="Google Shape;52;p1"/>
            <p:cNvSpPr/>
            <p:nvPr/>
          </p:nvSpPr>
          <p:spPr>
            <a:xfrm>
              <a:off x="3785" y="953"/>
              <a:ext cx="68" cy="165"/>
            </a:xfrm>
            <a:custGeom>
              <a:avLst/>
              <a:gdLst/>
              <a:ahLst/>
              <a:cxnLst/>
              <a:rect l="l" t="t" r="r" b="b"/>
              <a:pathLst>
                <a:path w="74" h="178" extrusionOk="0">
                  <a:moveTo>
                    <a:pt x="26" y="11"/>
                  </a:moveTo>
                  <a:cubicBezTo>
                    <a:pt x="32" y="11"/>
                    <a:pt x="37" y="13"/>
                    <a:pt x="43" y="13"/>
                  </a:cubicBezTo>
                  <a:cubicBezTo>
                    <a:pt x="48" y="13"/>
                    <a:pt x="54" y="10"/>
                    <a:pt x="59" y="10"/>
                  </a:cubicBezTo>
                  <a:cubicBezTo>
                    <a:pt x="62" y="11"/>
                    <a:pt x="65" y="14"/>
                    <a:pt x="68" y="16"/>
                  </a:cubicBezTo>
                  <a:cubicBezTo>
                    <a:pt x="70" y="18"/>
                    <a:pt x="74" y="22"/>
                    <a:pt x="74" y="25"/>
                  </a:cubicBezTo>
                  <a:cubicBezTo>
                    <a:pt x="74" y="28"/>
                    <a:pt x="71" y="30"/>
                    <a:pt x="70" y="32"/>
                  </a:cubicBezTo>
                  <a:cubicBezTo>
                    <a:pt x="64" y="40"/>
                    <a:pt x="62" y="53"/>
                    <a:pt x="59" y="64"/>
                  </a:cubicBezTo>
                  <a:cubicBezTo>
                    <a:pt x="51" y="93"/>
                    <a:pt x="44" y="121"/>
                    <a:pt x="37" y="151"/>
                  </a:cubicBezTo>
                  <a:cubicBezTo>
                    <a:pt x="36" y="157"/>
                    <a:pt x="34" y="163"/>
                    <a:pt x="32" y="167"/>
                  </a:cubicBezTo>
                  <a:cubicBezTo>
                    <a:pt x="29" y="170"/>
                    <a:pt x="22" y="177"/>
                    <a:pt x="19" y="177"/>
                  </a:cubicBezTo>
                  <a:cubicBezTo>
                    <a:pt x="14" y="178"/>
                    <a:pt x="11" y="167"/>
                    <a:pt x="8" y="163"/>
                  </a:cubicBezTo>
                  <a:cubicBezTo>
                    <a:pt x="5" y="157"/>
                    <a:pt x="2" y="152"/>
                    <a:pt x="0" y="147"/>
                  </a:cubicBezTo>
                  <a:cubicBezTo>
                    <a:pt x="4" y="147"/>
                    <a:pt x="6" y="149"/>
                    <a:pt x="9" y="151"/>
                  </a:cubicBezTo>
                  <a:cubicBezTo>
                    <a:pt x="11" y="152"/>
                    <a:pt x="15" y="155"/>
                    <a:pt x="18" y="155"/>
                  </a:cubicBezTo>
                  <a:cubicBezTo>
                    <a:pt x="22" y="154"/>
                    <a:pt x="25" y="140"/>
                    <a:pt x="27" y="135"/>
                  </a:cubicBezTo>
                  <a:cubicBezTo>
                    <a:pt x="34" y="114"/>
                    <a:pt x="41" y="90"/>
                    <a:pt x="46" y="70"/>
                  </a:cubicBezTo>
                  <a:cubicBezTo>
                    <a:pt x="37" y="67"/>
                    <a:pt x="25" y="65"/>
                    <a:pt x="14" y="63"/>
                  </a:cubicBezTo>
                  <a:cubicBezTo>
                    <a:pt x="12" y="64"/>
                    <a:pt x="12" y="68"/>
                    <a:pt x="9" y="68"/>
                  </a:cubicBezTo>
                  <a:cubicBezTo>
                    <a:pt x="1" y="58"/>
                    <a:pt x="8" y="46"/>
                    <a:pt x="11" y="35"/>
                  </a:cubicBezTo>
                  <a:cubicBezTo>
                    <a:pt x="13" y="28"/>
                    <a:pt x="16" y="20"/>
                    <a:pt x="15" y="11"/>
                  </a:cubicBezTo>
                  <a:cubicBezTo>
                    <a:pt x="15" y="8"/>
                    <a:pt x="14" y="5"/>
                    <a:pt x="15" y="3"/>
                  </a:cubicBezTo>
                  <a:cubicBezTo>
                    <a:pt x="18" y="0"/>
                    <a:pt x="24" y="9"/>
                    <a:pt x="26" y="11"/>
                  </a:cubicBezTo>
                  <a:close/>
                  <a:moveTo>
                    <a:pt x="22" y="35"/>
                  </a:moveTo>
                  <a:cubicBezTo>
                    <a:pt x="31" y="33"/>
                    <a:pt x="44" y="34"/>
                    <a:pt x="46" y="43"/>
                  </a:cubicBezTo>
                  <a:cubicBezTo>
                    <a:pt x="42" y="45"/>
                    <a:pt x="37" y="43"/>
                    <a:pt x="33" y="43"/>
                  </a:cubicBezTo>
                  <a:cubicBezTo>
                    <a:pt x="28" y="42"/>
                    <a:pt x="24" y="41"/>
                    <a:pt x="20" y="41"/>
                  </a:cubicBezTo>
                  <a:cubicBezTo>
                    <a:pt x="18" y="46"/>
                    <a:pt x="17" y="51"/>
                    <a:pt x="16" y="56"/>
                  </a:cubicBezTo>
                  <a:cubicBezTo>
                    <a:pt x="24" y="58"/>
                    <a:pt x="37" y="56"/>
                    <a:pt x="43" y="59"/>
                  </a:cubicBezTo>
                  <a:cubicBezTo>
                    <a:pt x="45" y="60"/>
                    <a:pt x="47" y="63"/>
                    <a:pt x="48" y="63"/>
                  </a:cubicBezTo>
                  <a:cubicBezTo>
                    <a:pt x="51" y="49"/>
                    <a:pt x="57" y="38"/>
                    <a:pt x="56" y="21"/>
                  </a:cubicBezTo>
                  <a:cubicBezTo>
                    <a:pt x="48" y="18"/>
                    <a:pt x="36" y="19"/>
                    <a:pt x="26" y="18"/>
                  </a:cubicBezTo>
                  <a:cubicBezTo>
                    <a:pt x="25" y="24"/>
                    <a:pt x="22" y="30"/>
                    <a:pt x="22" y="35"/>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0" name="Google Shape;53;p1"/>
            <p:cNvSpPr/>
            <p:nvPr/>
          </p:nvSpPr>
          <p:spPr>
            <a:xfrm>
              <a:off x="3387" y="966"/>
              <a:ext cx="161" cy="161"/>
            </a:xfrm>
            <a:custGeom>
              <a:avLst/>
              <a:gdLst/>
              <a:ahLst/>
              <a:cxnLst/>
              <a:rect l="l" t="t" r="r" b="b"/>
              <a:pathLst>
                <a:path w="175" h="174" extrusionOk="0">
                  <a:moveTo>
                    <a:pt x="54" y="56"/>
                  </a:moveTo>
                  <a:cubicBezTo>
                    <a:pt x="61" y="52"/>
                    <a:pt x="68" y="48"/>
                    <a:pt x="75" y="44"/>
                  </a:cubicBezTo>
                  <a:cubicBezTo>
                    <a:pt x="81" y="40"/>
                    <a:pt x="87" y="34"/>
                    <a:pt x="94" y="32"/>
                  </a:cubicBezTo>
                  <a:cubicBezTo>
                    <a:pt x="99" y="29"/>
                    <a:pt x="117" y="30"/>
                    <a:pt x="117" y="36"/>
                  </a:cubicBezTo>
                  <a:cubicBezTo>
                    <a:pt x="117" y="41"/>
                    <a:pt x="105" y="43"/>
                    <a:pt x="103" y="45"/>
                  </a:cubicBezTo>
                  <a:cubicBezTo>
                    <a:pt x="86" y="51"/>
                    <a:pt x="71" y="58"/>
                    <a:pt x="56" y="66"/>
                  </a:cubicBezTo>
                  <a:cubicBezTo>
                    <a:pt x="57" y="68"/>
                    <a:pt x="57" y="70"/>
                    <a:pt x="57" y="73"/>
                  </a:cubicBezTo>
                  <a:cubicBezTo>
                    <a:pt x="73" y="84"/>
                    <a:pt x="90" y="94"/>
                    <a:pt x="109" y="103"/>
                  </a:cubicBezTo>
                  <a:cubicBezTo>
                    <a:pt x="117" y="108"/>
                    <a:pt x="127" y="112"/>
                    <a:pt x="139" y="114"/>
                  </a:cubicBezTo>
                  <a:cubicBezTo>
                    <a:pt x="145" y="114"/>
                    <a:pt x="152" y="115"/>
                    <a:pt x="158" y="115"/>
                  </a:cubicBezTo>
                  <a:cubicBezTo>
                    <a:pt x="164" y="115"/>
                    <a:pt x="171" y="115"/>
                    <a:pt x="175" y="118"/>
                  </a:cubicBezTo>
                  <a:cubicBezTo>
                    <a:pt x="171" y="123"/>
                    <a:pt x="164" y="125"/>
                    <a:pt x="158" y="127"/>
                  </a:cubicBezTo>
                  <a:cubicBezTo>
                    <a:pt x="155" y="129"/>
                    <a:pt x="152" y="130"/>
                    <a:pt x="148" y="131"/>
                  </a:cubicBezTo>
                  <a:cubicBezTo>
                    <a:pt x="144" y="133"/>
                    <a:pt x="141" y="136"/>
                    <a:pt x="135" y="135"/>
                  </a:cubicBezTo>
                  <a:cubicBezTo>
                    <a:pt x="128" y="134"/>
                    <a:pt x="120" y="127"/>
                    <a:pt x="114" y="124"/>
                  </a:cubicBezTo>
                  <a:cubicBezTo>
                    <a:pt x="95" y="111"/>
                    <a:pt x="75" y="96"/>
                    <a:pt x="59" y="82"/>
                  </a:cubicBezTo>
                  <a:cubicBezTo>
                    <a:pt x="65" y="119"/>
                    <a:pt x="51" y="146"/>
                    <a:pt x="32" y="163"/>
                  </a:cubicBezTo>
                  <a:cubicBezTo>
                    <a:pt x="27" y="168"/>
                    <a:pt x="22" y="174"/>
                    <a:pt x="15" y="174"/>
                  </a:cubicBezTo>
                  <a:cubicBezTo>
                    <a:pt x="15" y="171"/>
                    <a:pt x="18" y="169"/>
                    <a:pt x="20" y="167"/>
                  </a:cubicBezTo>
                  <a:cubicBezTo>
                    <a:pt x="32" y="151"/>
                    <a:pt x="46" y="132"/>
                    <a:pt x="48" y="105"/>
                  </a:cubicBezTo>
                  <a:cubicBezTo>
                    <a:pt x="48" y="93"/>
                    <a:pt x="47" y="83"/>
                    <a:pt x="45" y="72"/>
                  </a:cubicBezTo>
                  <a:cubicBezTo>
                    <a:pt x="40" y="74"/>
                    <a:pt x="36" y="77"/>
                    <a:pt x="31" y="81"/>
                  </a:cubicBezTo>
                  <a:cubicBezTo>
                    <a:pt x="26" y="84"/>
                    <a:pt x="21" y="88"/>
                    <a:pt x="17" y="90"/>
                  </a:cubicBezTo>
                  <a:cubicBezTo>
                    <a:pt x="12" y="92"/>
                    <a:pt x="4" y="92"/>
                    <a:pt x="0" y="88"/>
                  </a:cubicBezTo>
                  <a:cubicBezTo>
                    <a:pt x="3" y="84"/>
                    <a:pt x="7" y="83"/>
                    <a:pt x="10" y="81"/>
                  </a:cubicBezTo>
                  <a:cubicBezTo>
                    <a:pt x="21" y="75"/>
                    <a:pt x="32" y="69"/>
                    <a:pt x="43" y="63"/>
                  </a:cubicBezTo>
                  <a:cubicBezTo>
                    <a:pt x="41" y="55"/>
                    <a:pt x="39" y="48"/>
                    <a:pt x="36" y="40"/>
                  </a:cubicBezTo>
                  <a:cubicBezTo>
                    <a:pt x="33" y="29"/>
                    <a:pt x="31" y="18"/>
                    <a:pt x="23" y="12"/>
                  </a:cubicBezTo>
                  <a:cubicBezTo>
                    <a:pt x="21" y="10"/>
                    <a:pt x="16" y="9"/>
                    <a:pt x="16" y="7"/>
                  </a:cubicBezTo>
                  <a:cubicBezTo>
                    <a:pt x="15" y="4"/>
                    <a:pt x="20" y="1"/>
                    <a:pt x="24" y="1"/>
                  </a:cubicBezTo>
                  <a:cubicBezTo>
                    <a:pt x="31" y="0"/>
                    <a:pt x="41" y="2"/>
                    <a:pt x="43" y="5"/>
                  </a:cubicBezTo>
                  <a:cubicBezTo>
                    <a:pt x="45" y="7"/>
                    <a:pt x="44" y="10"/>
                    <a:pt x="44" y="13"/>
                  </a:cubicBezTo>
                  <a:cubicBezTo>
                    <a:pt x="45" y="29"/>
                    <a:pt x="52" y="42"/>
                    <a:pt x="54" y="56"/>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1" name="Google Shape;54;p1"/>
            <p:cNvSpPr/>
            <p:nvPr/>
          </p:nvSpPr>
          <p:spPr>
            <a:xfrm>
              <a:off x="3205" y="1093"/>
              <a:ext cx="834" cy="836"/>
            </a:xfrm>
            <a:custGeom>
              <a:avLst/>
              <a:gdLst/>
              <a:ahLst/>
              <a:cxnLst/>
              <a:rect l="l" t="t" r="r" b="b"/>
              <a:pathLst>
                <a:path w="904" h="906" extrusionOk="0">
                  <a:moveTo>
                    <a:pt x="446" y="1"/>
                  </a:moveTo>
                  <a:cubicBezTo>
                    <a:pt x="481" y="0"/>
                    <a:pt x="519" y="5"/>
                    <a:pt x="549" y="12"/>
                  </a:cubicBezTo>
                  <a:cubicBezTo>
                    <a:pt x="580" y="19"/>
                    <a:pt x="608" y="28"/>
                    <a:pt x="634" y="40"/>
                  </a:cubicBezTo>
                  <a:cubicBezTo>
                    <a:pt x="687" y="62"/>
                    <a:pt x="731" y="94"/>
                    <a:pt x="768" y="131"/>
                  </a:cubicBezTo>
                  <a:cubicBezTo>
                    <a:pt x="807" y="170"/>
                    <a:pt x="838" y="211"/>
                    <a:pt x="862" y="264"/>
                  </a:cubicBezTo>
                  <a:cubicBezTo>
                    <a:pt x="885" y="315"/>
                    <a:pt x="904" y="376"/>
                    <a:pt x="904" y="447"/>
                  </a:cubicBezTo>
                  <a:cubicBezTo>
                    <a:pt x="904" y="523"/>
                    <a:pt x="888" y="582"/>
                    <a:pt x="865" y="635"/>
                  </a:cubicBezTo>
                  <a:cubicBezTo>
                    <a:pt x="843" y="688"/>
                    <a:pt x="811" y="731"/>
                    <a:pt x="774" y="769"/>
                  </a:cubicBezTo>
                  <a:cubicBezTo>
                    <a:pt x="737" y="807"/>
                    <a:pt x="694" y="839"/>
                    <a:pt x="642" y="863"/>
                  </a:cubicBezTo>
                  <a:cubicBezTo>
                    <a:pt x="591" y="887"/>
                    <a:pt x="528" y="904"/>
                    <a:pt x="458" y="905"/>
                  </a:cubicBezTo>
                  <a:cubicBezTo>
                    <a:pt x="385" y="906"/>
                    <a:pt x="322" y="890"/>
                    <a:pt x="270" y="867"/>
                  </a:cubicBezTo>
                  <a:cubicBezTo>
                    <a:pt x="219" y="844"/>
                    <a:pt x="173" y="813"/>
                    <a:pt x="136" y="776"/>
                  </a:cubicBezTo>
                  <a:cubicBezTo>
                    <a:pt x="80" y="719"/>
                    <a:pt x="35" y="650"/>
                    <a:pt x="13" y="559"/>
                  </a:cubicBezTo>
                  <a:cubicBezTo>
                    <a:pt x="5" y="529"/>
                    <a:pt x="0" y="495"/>
                    <a:pt x="0" y="459"/>
                  </a:cubicBezTo>
                  <a:cubicBezTo>
                    <a:pt x="0" y="348"/>
                    <a:pt x="33" y="265"/>
                    <a:pt x="79" y="199"/>
                  </a:cubicBezTo>
                  <a:cubicBezTo>
                    <a:pt x="124" y="133"/>
                    <a:pt x="184" y="79"/>
                    <a:pt x="262" y="43"/>
                  </a:cubicBezTo>
                  <a:cubicBezTo>
                    <a:pt x="312" y="20"/>
                    <a:pt x="373" y="1"/>
                    <a:pt x="445" y="1"/>
                  </a:cubicBezTo>
                  <a:lnTo>
                    <a:pt x="446" y="1"/>
                  </a:lnTo>
                  <a:close/>
                  <a:moveTo>
                    <a:pt x="271" y="54"/>
                  </a:moveTo>
                  <a:cubicBezTo>
                    <a:pt x="221" y="77"/>
                    <a:pt x="178" y="107"/>
                    <a:pt x="141" y="144"/>
                  </a:cubicBezTo>
                  <a:cubicBezTo>
                    <a:pt x="104" y="181"/>
                    <a:pt x="75" y="222"/>
                    <a:pt x="52" y="273"/>
                  </a:cubicBezTo>
                  <a:cubicBezTo>
                    <a:pt x="29" y="324"/>
                    <a:pt x="13" y="383"/>
                    <a:pt x="13" y="454"/>
                  </a:cubicBezTo>
                  <a:cubicBezTo>
                    <a:pt x="13" y="524"/>
                    <a:pt x="30" y="584"/>
                    <a:pt x="52" y="634"/>
                  </a:cubicBezTo>
                  <a:cubicBezTo>
                    <a:pt x="75" y="685"/>
                    <a:pt x="106" y="727"/>
                    <a:pt x="142" y="764"/>
                  </a:cubicBezTo>
                  <a:cubicBezTo>
                    <a:pt x="179" y="801"/>
                    <a:pt x="222" y="830"/>
                    <a:pt x="272" y="853"/>
                  </a:cubicBezTo>
                  <a:cubicBezTo>
                    <a:pt x="322" y="876"/>
                    <a:pt x="382" y="892"/>
                    <a:pt x="453" y="892"/>
                  </a:cubicBezTo>
                  <a:cubicBezTo>
                    <a:pt x="523" y="892"/>
                    <a:pt x="583" y="875"/>
                    <a:pt x="633" y="853"/>
                  </a:cubicBezTo>
                  <a:cubicBezTo>
                    <a:pt x="684" y="830"/>
                    <a:pt x="726" y="799"/>
                    <a:pt x="763" y="763"/>
                  </a:cubicBezTo>
                  <a:cubicBezTo>
                    <a:pt x="799" y="726"/>
                    <a:pt x="830" y="683"/>
                    <a:pt x="852" y="633"/>
                  </a:cubicBezTo>
                  <a:cubicBezTo>
                    <a:pt x="875" y="582"/>
                    <a:pt x="891" y="524"/>
                    <a:pt x="891" y="452"/>
                  </a:cubicBezTo>
                  <a:cubicBezTo>
                    <a:pt x="891" y="382"/>
                    <a:pt x="875" y="322"/>
                    <a:pt x="852" y="272"/>
                  </a:cubicBezTo>
                  <a:cubicBezTo>
                    <a:pt x="828" y="221"/>
                    <a:pt x="799" y="180"/>
                    <a:pt x="762" y="143"/>
                  </a:cubicBezTo>
                  <a:cubicBezTo>
                    <a:pt x="725" y="106"/>
                    <a:pt x="683" y="76"/>
                    <a:pt x="632" y="53"/>
                  </a:cubicBezTo>
                  <a:cubicBezTo>
                    <a:pt x="583" y="30"/>
                    <a:pt x="520" y="14"/>
                    <a:pt x="451" y="14"/>
                  </a:cubicBezTo>
                  <a:cubicBezTo>
                    <a:pt x="379" y="15"/>
                    <a:pt x="321" y="30"/>
                    <a:pt x="271" y="54"/>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2" name="Google Shape;55;p1"/>
            <p:cNvSpPr/>
            <p:nvPr/>
          </p:nvSpPr>
          <p:spPr>
            <a:xfrm>
              <a:off x="3929" y="1120"/>
              <a:ext cx="187" cy="75"/>
            </a:xfrm>
            <a:custGeom>
              <a:avLst/>
              <a:gdLst/>
              <a:ahLst/>
              <a:cxnLst/>
              <a:rect l="l" t="t" r="r" b="b"/>
              <a:pathLst>
                <a:path w="203" h="82" extrusionOk="0">
                  <a:moveTo>
                    <a:pt x="200" y="82"/>
                  </a:moveTo>
                  <a:cubicBezTo>
                    <a:pt x="193" y="80"/>
                    <a:pt x="188" y="75"/>
                    <a:pt x="183" y="70"/>
                  </a:cubicBezTo>
                  <a:cubicBezTo>
                    <a:pt x="173" y="61"/>
                    <a:pt x="164" y="53"/>
                    <a:pt x="154" y="43"/>
                  </a:cubicBezTo>
                  <a:cubicBezTo>
                    <a:pt x="147" y="37"/>
                    <a:pt x="140" y="32"/>
                    <a:pt x="137" y="23"/>
                  </a:cubicBezTo>
                  <a:cubicBezTo>
                    <a:pt x="119" y="30"/>
                    <a:pt x="103" y="41"/>
                    <a:pt x="85" y="48"/>
                  </a:cubicBezTo>
                  <a:cubicBezTo>
                    <a:pt x="64" y="57"/>
                    <a:pt x="38" y="64"/>
                    <a:pt x="9" y="60"/>
                  </a:cubicBezTo>
                  <a:cubicBezTo>
                    <a:pt x="5" y="60"/>
                    <a:pt x="0" y="59"/>
                    <a:pt x="0" y="56"/>
                  </a:cubicBezTo>
                  <a:cubicBezTo>
                    <a:pt x="6" y="54"/>
                    <a:pt x="12" y="54"/>
                    <a:pt x="19" y="53"/>
                  </a:cubicBezTo>
                  <a:cubicBezTo>
                    <a:pt x="39" y="52"/>
                    <a:pt x="56" y="49"/>
                    <a:pt x="72" y="42"/>
                  </a:cubicBezTo>
                  <a:cubicBezTo>
                    <a:pt x="87" y="37"/>
                    <a:pt x="101" y="29"/>
                    <a:pt x="114" y="20"/>
                  </a:cubicBezTo>
                  <a:cubicBezTo>
                    <a:pt x="122" y="15"/>
                    <a:pt x="130" y="12"/>
                    <a:pt x="133" y="3"/>
                  </a:cubicBezTo>
                  <a:cubicBezTo>
                    <a:pt x="140" y="0"/>
                    <a:pt x="139" y="12"/>
                    <a:pt x="140" y="16"/>
                  </a:cubicBezTo>
                  <a:cubicBezTo>
                    <a:pt x="141" y="20"/>
                    <a:pt x="150" y="28"/>
                    <a:pt x="153" y="31"/>
                  </a:cubicBezTo>
                  <a:cubicBezTo>
                    <a:pt x="162" y="41"/>
                    <a:pt x="172" y="49"/>
                    <a:pt x="182" y="57"/>
                  </a:cubicBezTo>
                  <a:cubicBezTo>
                    <a:pt x="187" y="61"/>
                    <a:pt x="194" y="64"/>
                    <a:pt x="198" y="69"/>
                  </a:cubicBezTo>
                  <a:cubicBezTo>
                    <a:pt x="200" y="72"/>
                    <a:pt x="203" y="78"/>
                    <a:pt x="200" y="82"/>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3" name="Google Shape;56;p1"/>
            <p:cNvSpPr/>
            <p:nvPr/>
          </p:nvSpPr>
          <p:spPr>
            <a:xfrm>
              <a:off x="3124" y="1130"/>
              <a:ext cx="117" cy="153"/>
            </a:xfrm>
            <a:custGeom>
              <a:avLst/>
              <a:gdLst/>
              <a:ahLst/>
              <a:cxnLst/>
              <a:rect l="l" t="t" r="r" b="b"/>
              <a:pathLst>
                <a:path w="127" h="166" extrusionOk="0">
                  <a:moveTo>
                    <a:pt x="62" y="1"/>
                  </a:moveTo>
                  <a:cubicBezTo>
                    <a:pt x="69" y="16"/>
                    <a:pt x="81" y="28"/>
                    <a:pt x="92" y="39"/>
                  </a:cubicBezTo>
                  <a:cubicBezTo>
                    <a:pt x="97" y="32"/>
                    <a:pt x="97" y="22"/>
                    <a:pt x="104" y="18"/>
                  </a:cubicBezTo>
                  <a:cubicBezTo>
                    <a:pt x="110" y="15"/>
                    <a:pt x="119" y="13"/>
                    <a:pt x="126" y="12"/>
                  </a:cubicBezTo>
                  <a:cubicBezTo>
                    <a:pt x="127" y="19"/>
                    <a:pt x="123" y="27"/>
                    <a:pt x="122" y="37"/>
                  </a:cubicBezTo>
                  <a:cubicBezTo>
                    <a:pt x="122" y="40"/>
                    <a:pt x="123" y="44"/>
                    <a:pt x="120" y="46"/>
                  </a:cubicBezTo>
                  <a:cubicBezTo>
                    <a:pt x="117" y="45"/>
                    <a:pt x="116" y="42"/>
                    <a:pt x="114" y="39"/>
                  </a:cubicBezTo>
                  <a:cubicBezTo>
                    <a:pt x="112" y="37"/>
                    <a:pt x="111" y="32"/>
                    <a:pt x="108" y="31"/>
                  </a:cubicBezTo>
                  <a:cubicBezTo>
                    <a:pt x="105" y="31"/>
                    <a:pt x="101" y="37"/>
                    <a:pt x="99" y="41"/>
                  </a:cubicBezTo>
                  <a:cubicBezTo>
                    <a:pt x="87" y="65"/>
                    <a:pt x="75" y="90"/>
                    <a:pt x="66" y="116"/>
                  </a:cubicBezTo>
                  <a:cubicBezTo>
                    <a:pt x="63" y="124"/>
                    <a:pt x="62" y="134"/>
                    <a:pt x="54" y="136"/>
                  </a:cubicBezTo>
                  <a:cubicBezTo>
                    <a:pt x="58" y="146"/>
                    <a:pt x="69" y="150"/>
                    <a:pt x="70" y="163"/>
                  </a:cubicBezTo>
                  <a:cubicBezTo>
                    <a:pt x="66" y="166"/>
                    <a:pt x="55" y="162"/>
                    <a:pt x="53" y="159"/>
                  </a:cubicBezTo>
                  <a:cubicBezTo>
                    <a:pt x="52" y="158"/>
                    <a:pt x="52" y="154"/>
                    <a:pt x="51" y="151"/>
                  </a:cubicBezTo>
                  <a:cubicBezTo>
                    <a:pt x="49" y="148"/>
                    <a:pt x="48" y="143"/>
                    <a:pt x="45" y="141"/>
                  </a:cubicBezTo>
                  <a:cubicBezTo>
                    <a:pt x="43" y="139"/>
                    <a:pt x="40" y="140"/>
                    <a:pt x="39" y="136"/>
                  </a:cubicBezTo>
                  <a:cubicBezTo>
                    <a:pt x="41" y="133"/>
                    <a:pt x="46" y="133"/>
                    <a:pt x="49" y="134"/>
                  </a:cubicBezTo>
                  <a:cubicBezTo>
                    <a:pt x="52" y="129"/>
                    <a:pt x="54" y="123"/>
                    <a:pt x="57" y="118"/>
                  </a:cubicBezTo>
                  <a:cubicBezTo>
                    <a:pt x="42" y="114"/>
                    <a:pt x="28" y="105"/>
                    <a:pt x="10" y="106"/>
                  </a:cubicBezTo>
                  <a:cubicBezTo>
                    <a:pt x="8" y="106"/>
                    <a:pt x="5" y="107"/>
                    <a:pt x="3" y="105"/>
                  </a:cubicBezTo>
                  <a:cubicBezTo>
                    <a:pt x="2" y="99"/>
                    <a:pt x="8" y="97"/>
                    <a:pt x="12" y="94"/>
                  </a:cubicBezTo>
                  <a:cubicBezTo>
                    <a:pt x="9" y="87"/>
                    <a:pt x="7" y="79"/>
                    <a:pt x="0" y="76"/>
                  </a:cubicBezTo>
                  <a:cubicBezTo>
                    <a:pt x="2" y="70"/>
                    <a:pt x="7" y="67"/>
                    <a:pt x="14" y="68"/>
                  </a:cubicBezTo>
                  <a:cubicBezTo>
                    <a:pt x="16" y="75"/>
                    <a:pt x="15" y="84"/>
                    <a:pt x="16" y="92"/>
                  </a:cubicBezTo>
                  <a:cubicBezTo>
                    <a:pt x="19" y="94"/>
                    <a:pt x="21" y="95"/>
                    <a:pt x="24" y="96"/>
                  </a:cubicBezTo>
                  <a:cubicBezTo>
                    <a:pt x="25" y="87"/>
                    <a:pt x="26" y="77"/>
                    <a:pt x="34" y="77"/>
                  </a:cubicBezTo>
                  <a:cubicBezTo>
                    <a:pt x="34" y="85"/>
                    <a:pt x="30" y="91"/>
                    <a:pt x="29" y="98"/>
                  </a:cubicBezTo>
                  <a:cubicBezTo>
                    <a:pt x="32" y="100"/>
                    <a:pt x="36" y="101"/>
                    <a:pt x="39" y="103"/>
                  </a:cubicBezTo>
                  <a:cubicBezTo>
                    <a:pt x="40" y="94"/>
                    <a:pt x="42" y="85"/>
                    <a:pt x="51" y="85"/>
                  </a:cubicBezTo>
                  <a:cubicBezTo>
                    <a:pt x="51" y="92"/>
                    <a:pt x="46" y="98"/>
                    <a:pt x="44" y="104"/>
                  </a:cubicBezTo>
                  <a:cubicBezTo>
                    <a:pt x="49" y="107"/>
                    <a:pt x="55" y="108"/>
                    <a:pt x="60" y="110"/>
                  </a:cubicBezTo>
                  <a:cubicBezTo>
                    <a:pt x="69" y="90"/>
                    <a:pt x="78" y="70"/>
                    <a:pt x="88" y="51"/>
                  </a:cubicBezTo>
                  <a:cubicBezTo>
                    <a:pt x="85" y="46"/>
                    <a:pt x="80" y="43"/>
                    <a:pt x="77" y="39"/>
                  </a:cubicBezTo>
                  <a:cubicBezTo>
                    <a:pt x="76" y="42"/>
                    <a:pt x="74" y="46"/>
                    <a:pt x="72" y="49"/>
                  </a:cubicBezTo>
                  <a:cubicBezTo>
                    <a:pt x="70" y="53"/>
                    <a:pt x="69" y="58"/>
                    <a:pt x="64" y="58"/>
                  </a:cubicBezTo>
                  <a:cubicBezTo>
                    <a:pt x="65" y="49"/>
                    <a:pt x="67" y="39"/>
                    <a:pt x="73" y="35"/>
                  </a:cubicBezTo>
                  <a:cubicBezTo>
                    <a:pt x="71" y="32"/>
                    <a:pt x="68" y="30"/>
                    <a:pt x="65" y="27"/>
                  </a:cubicBezTo>
                  <a:cubicBezTo>
                    <a:pt x="63" y="30"/>
                    <a:pt x="61" y="34"/>
                    <a:pt x="59" y="37"/>
                  </a:cubicBezTo>
                  <a:cubicBezTo>
                    <a:pt x="57" y="41"/>
                    <a:pt x="56" y="46"/>
                    <a:pt x="51" y="45"/>
                  </a:cubicBezTo>
                  <a:cubicBezTo>
                    <a:pt x="52" y="37"/>
                    <a:pt x="54" y="27"/>
                    <a:pt x="62" y="23"/>
                  </a:cubicBezTo>
                  <a:cubicBezTo>
                    <a:pt x="59" y="22"/>
                    <a:pt x="55" y="13"/>
                    <a:pt x="50" y="15"/>
                  </a:cubicBezTo>
                  <a:cubicBezTo>
                    <a:pt x="47" y="16"/>
                    <a:pt x="45" y="28"/>
                    <a:pt x="43" y="30"/>
                  </a:cubicBezTo>
                  <a:cubicBezTo>
                    <a:pt x="40" y="33"/>
                    <a:pt x="38" y="34"/>
                    <a:pt x="34" y="34"/>
                  </a:cubicBezTo>
                  <a:cubicBezTo>
                    <a:pt x="35" y="30"/>
                    <a:pt x="37" y="25"/>
                    <a:pt x="39" y="21"/>
                  </a:cubicBezTo>
                  <a:cubicBezTo>
                    <a:pt x="40" y="17"/>
                    <a:pt x="42" y="11"/>
                    <a:pt x="44" y="8"/>
                  </a:cubicBezTo>
                  <a:cubicBezTo>
                    <a:pt x="46" y="5"/>
                    <a:pt x="56" y="0"/>
                    <a:pt x="62" y="1"/>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52" name="Google Shape;57;p1"/>
            <p:cNvSpPr/>
            <p:nvPr/>
          </p:nvSpPr>
          <p:spPr>
            <a:xfrm>
              <a:off x="4005" y="1149"/>
              <a:ext cx="94" cy="89"/>
            </a:xfrm>
            <a:custGeom>
              <a:avLst/>
              <a:gdLst/>
              <a:ahLst/>
              <a:cxnLst/>
              <a:rect l="l" t="t" r="r" b="b"/>
              <a:pathLst>
                <a:path w="102" h="96" extrusionOk="0">
                  <a:moveTo>
                    <a:pt x="78" y="70"/>
                  </a:moveTo>
                  <a:cubicBezTo>
                    <a:pt x="76" y="72"/>
                    <a:pt x="73" y="72"/>
                    <a:pt x="71" y="73"/>
                  </a:cubicBezTo>
                  <a:cubicBezTo>
                    <a:pt x="66" y="74"/>
                    <a:pt x="62" y="79"/>
                    <a:pt x="58" y="82"/>
                  </a:cubicBezTo>
                  <a:cubicBezTo>
                    <a:pt x="56" y="83"/>
                    <a:pt x="54" y="85"/>
                    <a:pt x="52" y="87"/>
                  </a:cubicBezTo>
                  <a:cubicBezTo>
                    <a:pt x="47" y="91"/>
                    <a:pt x="42" y="96"/>
                    <a:pt x="33" y="92"/>
                  </a:cubicBezTo>
                  <a:cubicBezTo>
                    <a:pt x="32" y="91"/>
                    <a:pt x="34" y="89"/>
                    <a:pt x="34" y="87"/>
                  </a:cubicBezTo>
                  <a:cubicBezTo>
                    <a:pt x="26" y="76"/>
                    <a:pt x="15" y="67"/>
                    <a:pt x="6" y="57"/>
                  </a:cubicBezTo>
                  <a:cubicBezTo>
                    <a:pt x="4" y="57"/>
                    <a:pt x="3" y="57"/>
                    <a:pt x="1" y="57"/>
                  </a:cubicBezTo>
                  <a:cubicBezTo>
                    <a:pt x="0" y="48"/>
                    <a:pt x="8" y="45"/>
                    <a:pt x="15" y="42"/>
                  </a:cubicBezTo>
                  <a:cubicBezTo>
                    <a:pt x="17" y="40"/>
                    <a:pt x="20" y="38"/>
                    <a:pt x="22" y="37"/>
                  </a:cubicBezTo>
                  <a:cubicBezTo>
                    <a:pt x="27" y="33"/>
                    <a:pt x="32" y="29"/>
                    <a:pt x="36" y="25"/>
                  </a:cubicBezTo>
                  <a:cubicBezTo>
                    <a:pt x="37" y="24"/>
                    <a:pt x="38" y="18"/>
                    <a:pt x="41" y="18"/>
                  </a:cubicBezTo>
                  <a:cubicBezTo>
                    <a:pt x="44" y="18"/>
                    <a:pt x="43" y="27"/>
                    <a:pt x="45" y="28"/>
                  </a:cubicBezTo>
                  <a:cubicBezTo>
                    <a:pt x="50" y="27"/>
                    <a:pt x="55" y="26"/>
                    <a:pt x="60" y="25"/>
                  </a:cubicBezTo>
                  <a:cubicBezTo>
                    <a:pt x="58" y="23"/>
                    <a:pt x="55" y="20"/>
                    <a:pt x="52" y="17"/>
                  </a:cubicBezTo>
                  <a:cubicBezTo>
                    <a:pt x="47" y="13"/>
                    <a:pt x="41" y="10"/>
                    <a:pt x="45" y="0"/>
                  </a:cubicBezTo>
                  <a:cubicBezTo>
                    <a:pt x="48" y="1"/>
                    <a:pt x="50" y="3"/>
                    <a:pt x="52" y="5"/>
                  </a:cubicBezTo>
                  <a:cubicBezTo>
                    <a:pt x="58" y="11"/>
                    <a:pt x="63" y="17"/>
                    <a:pt x="70" y="23"/>
                  </a:cubicBezTo>
                  <a:cubicBezTo>
                    <a:pt x="74" y="27"/>
                    <a:pt x="79" y="31"/>
                    <a:pt x="83" y="35"/>
                  </a:cubicBezTo>
                  <a:cubicBezTo>
                    <a:pt x="88" y="38"/>
                    <a:pt x="94" y="41"/>
                    <a:pt x="97" y="45"/>
                  </a:cubicBezTo>
                  <a:cubicBezTo>
                    <a:pt x="100" y="48"/>
                    <a:pt x="102" y="55"/>
                    <a:pt x="99" y="59"/>
                  </a:cubicBezTo>
                  <a:cubicBezTo>
                    <a:pt x="95" y="59"/>
                    <a:pt x="93" y="55"/>
                    <a:pt x="90" y="52"/>
                  </a:cubicBezTo>
                  <a:cubicBezTo>
                    <a:pt x="83" y="45"/>
                    <a:pt x="76" y="38"/>
                    <a:pt x="67" y="31"/>
                  </a:cubicBezTo>
                  <a:cubicBezTo>
                    <a:pt x="67" y="32"/>
                    <a:pt x="67" y="34"/>
                    <a:pt x="65" y="35"/>
                  </a:cubicBezTo>
                  <a:cubicBezTo>
                    <a:pt x="60" y="33"/>
                    <a:pt x="55" y="33"/>
                    <a:pt x="50" y="32"/>
                  </a:cubicBezTo>
                  <a:cubicBezTo>
                    <a:pt x="53" y="35"/>
                    <a:pt x="56" y="38"/>
                    <a:pt x="61" y="41"/>
                  </a:cubicBezTo>
                  <a:cubicBezTo>
                    <a:pt x="64" y="44"/>
                    <a:pt x="69" y="46"/>
                    <a:pt x="73" y="48"/>
                  </a:cubicBezTo>
                  <a:cubicBezTo>
                    <a:pt x="78" y="52"/>
                    <a:pt x="80" y="61"/>
                    <a:pt x="78" y="70"/>
                  </a:cubicBezTo>
                  <a:close/>
                  <a:moveTo>
                    <a:pt x="41" y="32"/>
                  </a:moveTo>
                  <a:cubicBezTo>
                    <a:pt x="38" y="34"/>
                    <a:pt x="35" y="36"/>
                    <a:pt x="33" y="38"/>
                  </a:cubicBezTo>
                  <a:cubicBezTo>
                    <a:pt x="39" y="42"/>
                    <a:pt x="49" y="47"/>
                    <a:pt x="53" y="53"/>
                  </a:cubicBezTo>
                  <a:cubicBezTo>
                    <a:pt x="54" y="54"/>
                    <a:pt x="56" y="60"/>
                    <a:pt x="53" y="61"/>
                  </a:cubicBezTo>
                  <a:cubicBezTo>
                    <a:pt x="51" y="61"/>
                    <a:pt x="47" y="57"/>
                    <a:pt x="47" y="56"/>
                  </a:cubicBezTo>
                  <a:cubicBezTo>
                    <a:pt x="41" y="51"/>
                    <a:pt x="35" y="46"/>
                    <a:pt x="30" y="40"/>
                  </a:cubicBezTo>
                  <a:cubicBezTo>
                    <a:pt x="28" y="42"/>
                    <a:pt x="25" y="44"/>
                    <a:pt x="23" y="47"/>
                  </a:cubicBezTo>
                  <a:cubicBezTo>
                    <a:pt x="29" y="52"/>
                    <a:pt x="42" y="56"/>
                    <a:pt x="44" y="65"/>
                  </a:cubicBezTo>
                  <a:cubicBezTo>
                    <a:pt x="44" y="66"/>
                    <a:pt x="45" y="70"/>
                    <a:pt x="43" y="71"/>
                  </a:cubicBezTo>
                  <a:cubicBezTo>
                    <a:pt x="38" y="68"/>
                    <a:pt x="34" y="64"/>
                    <a:pt x="31" y="60"/>
                  </a:cubicBezTo>
                  <a:cubicBezTo>
                    <a:pt x="27" y="57"/>
                    <a:pt x="23" y="53"/>
                    <a:pt x="19" y="49"/>
                  </a:cubicBezTo>
                  <a:cubicBezTo>
                    <a:pt x="17" y="51"/>
                    <a:pt x="13" y="52"/>
                    <a:pt x="11" y="54"/>
                  </a:cubicBezTo>
                  <a:cubicBezTo>
                    <a:pt x="21" y="63"/>
                    <a:pt x="32" y="71"/>
                    <a:pt x="39" y="82"/>
                  </a:cubicBezTo>
                  <a:cubicBezTo>
                    <a:pt x="50" y="75"/>
                    <a:pt x="60" y="68"/>
                    <a:pt x="68" y="58"/>
                  </a:cubicBezTo>
                  <a:cubicBezTo>
                    <a:pt x="61" y="47"/>
                    <a:pt x="50" y="40"/>
                    <a:pt x="41" y="32"/>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53" name="Google Shape;58;p1"/>
            <p:cNvSpPr/>
            <p:nvPr/>
          </p:nvSpPr>
          <p:spPr>
            <a:xfrm>
              <a:off x="3140" y="1159"/>
              <a:ext cx="30" cy="39"/>
            </a:xfrm>
            <a:custGeom>
              <a:avLst/>
              <a:gdLst/>
              <a:ahLst/>
              <a:cxnLst/>
              <a:rect l="l" t="t" r="r" b="b"/>
              <a:pathLst>
                <a:path w="32" h="42" extrusionOk="0">
                  <a:moveTo>
                    <a:pt x="14" y="2"/>
                  </a:moveTo>
                  <a:cubicBezTo>
                    <a:pt x="16" y="7"/>
                    <a:pt x="16" y="12"/>
                    <a:pt x="18" y="17"/>
                  </a:cubicBezTo>
                  <a:cubicBezTo>
                    <a:pt x="20" y="15"/>
                    <a:pt x="32" y="13"/>
                    <a:pt x="32" y="18"/>
                  </a:cubicBezTo>
                  <a:cubicBezTo>
                    <a:pt x="32" y="22"/>
                    <a:pt x="21" y="24"/>
                    <a:pt x="19" y="26"/>
                  </a:cubicBezTo>
                  <a:cubicBezTo>
                    <a:pt x="19" y="29"/>
                    <a:pt x="20" y="42"/>
                    <a:pt x="18" y="42"/>
                  </a:cubicBezTo>
                  <a:cubicBezTo>
                    <a:pt x="15" y="42"/>
                    <a:pt x="15" y="30"/>
                    <a:pt x="13" y="29"/>
                  </a:cubicBezTo>
                  <a:cubicBezTo>
                    <a:pt x="8" y="30"/>
                    <a:pt x="5" y="35"/>
                    <a:pt x="0" y="34"/>
                  </a:cubicBezTo>
                  <a:cubicBezTo>
                    <a:pt x="2" y="29"/>
                    <a:pt x="8" y="26"/>
                    <a:pt x="11" y="22"/>
                  </a:cubicBezTo>
                  <a:cubicBezTo>
                    <a:pt x="10" y="19"/>
                    <a:pt x="8" y="11"/>
                    <a:pt x="5" y="9"/>
                  </a:cubicBezTo>
                  <a:cubicBezTo>
                    <a:pt x="4" y="7"/>
                    <a:pt x="1" y="8"/>
                    <a:pt x="1" y="6"/>
                  </a:cubicBezTo>
                  <a:cubicBezTo>
                    <a:pt x="1" y="2"/>
                    <a:pt x="11" y="0"/>
                    <a:pt x="14" y="2"/>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54" name="Google Shape;59;p1"/>
            <p:cNvSpPr/>
            <p:nvPr/>
          </p:nvSpPr>
          <p:spPr>
            <a:xfrm>
              <a:off x="3190" y="1168"/>
              <a:ext cx="93" cy="122"/>
            </a:xfrm>
            <a:custGeom>
              <a:avLst/>
              <a:gdLst/>
              <a:ahLst/>
              <a:cxnLst/>
              <a:rect l="l" t="t" r="r" b="b"/>
              <a:pathLst>
                <a:path w="101" h="133" extrusionOk="0">
                  <a:moveTo>
                    <a:pt x="58" y="59"/>
                  </a:moveTo>
                  <a:cubicBezTo>
                    <a:pt x="71" y="65"/>
                    <a:pt x="87" y="72"/>
                    <a:pt x="95" y="86"/>
                  </a:cubicBezTo>
                  <a:cubicBezTo>
                    <a:pt x="97" y="90"/>
                    <a:pt x="101" y="102"/>
                    <a:pt x="96" y="104"/>
                  </a:cubicBezTo>
                  <a:cubicBezTo>
                    <a:pt x="94" y="105"/>
                    <a:pt x="91" y="105"/>
                    <a:pt x="88" y="105"/>
                  </a:cubicBezTo>
                  <a:cubicBezTo>
                    <a:pt x="81" y="106"/>
                    <a:pt x="74" y="110"/>
                    <a:pt x="69" y="110"/>
                  </a:cubicBezTo>
                  <a:cubicBezTo>
                    <a:pt x="71" y="103"/>
                    <a:pt x="80" y="101"/>
                    <a:pt x="80" y="93"/>
                  </a:cubicBezTo>
                  <a:cubicBezTo>
                    <a:pt x="81" y="87"/>
                    <a:pt x="74" y="82"/>
                    <a:pt x="69" y="78"/>
                  </a:cubicBezTo>
                  <a:cubicBezTo>
                    <a:pt x="64" y="75"/>
                    <a:pt x="58" y="72"/>
                    <a:pt x="53" y="69"/>
                  </a:cubicBezTo>
                  <a:cubicBezTo>
                    <a:pt x="47" y="81"/>
                    <a:pt x="40" y="96"/>
                    <a:pt x="35" y="110"/>
                  </a:cubicBezTo>
                  <a:cubicBezTo>
                    <a:pt x="32" y="120"/>
                    <a:pt x="30" y="133"/>
                    <a:pt x="16" y="132"/>
                  </a:cubicBezTo>
                  <a:cubicBezTo>
                    <a:pt x="17" y="126"/>
                    <a:pt x="20" y="121"/>
                    <a:pt x="23" y="116"/>
                  </a:cubicBezTo>
                  <a:cubicBezTo>
                    <a:pt x="30" y="100"/>
                    <a:pt x="37" y="84"/>
                    <a:pt x="45" y="68"/>
                  </a:cubicBezTo>
                  <a:cubicBezTo>
                    <a:pt x="39" y="67"/>
                    <a:pt x="35" y="71"/>
                    <a:pt x="31" y="69"/>
                  </a:cubicBezTo>
                  <a:cubicBezTo>
                    <a:pt x="29" y="63"/>
                    <a:pt x="35" y="61"/>
                    <a:pt x="38" y="59"/>
                  </a:cubicBezTo>
                  <a:cubicBezTo>
                    <a:pt x="37" y="55"/>
                    <a:pt x="35" y="52"/>
                    <a:pt x="34" y="48"/>
                  </a:cubicBezTo>
                  <a:cubicBezTo>
                    <a:pt x="33" y="46"/>
                    <a:pt x="31" y="39"/>
                    <a:pt x="28" y="39"/>
                  </a:cubicBezTo>
                  <a:cubicBezTo>
                    <a:pt x="23" y="38"/>
                    <a:pt x="21" y="51"/>
                    <a:pt x="20" y="56"/>
                  </a:cubicBezTo>
                  <a:cubicBezTo>
                    <a:pt x="19" y="60"/>
                    <a:pt x="19" y="63"/>
                    <a:pt x="18" y="66"/>
                  </a:cubicBezTo>
                  <a:cubicBezTo>
                    <a:pt x="17" y="71"/>
                    <a:pt x="16" y="77"/>
                    <a:pt x="14" y="80"/>
                  </a:cubicBezTo>
                  <a:cubicBezTo>
                    <a:pt x="11" y="83"/>
                    <a:pt x="5" y="86"/>
                    <a:pt x="0" y="84"/>
                  </a:cubicBezTo>
                  <a:cubicBezTo>
                    <a:pt x="1" y="77"/>
                    <a:pt x="7" y="74"/>
                    <a:pt x="9" y="67"/>
                  </a:cubicBezTo>
                  <a:cubicBezTo>
                    <a:pt x="12" y="59"/>
                    <a:pt x="14" y="49"/>
                    <a:pt x="17" y="40"/>
                  </a:cubicBezTo>
                  <a:cubicBezTo>
                    <a:pt x="19" y="30"/>
                    <a:pt x="21" y="28"/>
                    <a:pt x="30" y="24"/>
                  </a:cubicBezTo>
                  <a:cubicBezTo>
                    <a:pt x="34" y="22"/>
                    <a:pt x="39" y="20"/>
                    <a:pt x="42" y="23"/>
                  </a:cubicBezTo>
                  <a:cubicBezTo>
                    <a:pt x="41" y="33"/>
                    <a:pt x="41" y="45"/>
                    <a:pt x="42" y="57"/>
                  </a:cubicBezTo>
                  <a:cubicBezTo>
                    <a:pt x="44" y="57"/>
                    <a:pt x="48" y="56"/>
                    <a:pt x="50" y="57"/>
                  </a:cubicBezTo>
                  <a:cubicBezTo>
                    <a:pt x="54" y="48"/>
                    <a:pt x="60" y="34"/>
                    <a:pt x="65" y="23"/>
                  </a:cubicBezTo>
                  <a:cubicBezTo>
                    <a:pt x="67" y="16"/>
                    <a:pt x="68" y="10"/>
                    <a:pt x="73" y="7"/>
                  </a:cubicBezTo>
                  <a:cubicBezTo>
                    <a:pt x="76" y="5"/>
                    <a:pt x="84" y="0"/>
                    <a:pt x="87" y="1"/>
                  </a:cubicBezTo>
                  <a:cubicBezTo>
                    <a:pt x="95" y="2"/>
                    <a:pt x="85" y="15"/>
                    <a:pt x="83" y="18"/>
                  </a:cubicBezTo>
                  <a:cubicBezTo>
                    <a:pt x="74" y="31"/>
                    <a:pt x="66" y="45"/>
                    <a:pt x="58" y="59"/>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55" name="Google Shape;60;p1"/>
            <p:cNvSpPr/>
            <p:nvPr/>
          </p:nvSpPr>
          <p:spPr>
            <a:xfrm>
              <a:off x="3164" y="1179"/>
              <a:ext cx="31" cy="37"/>
            </a:xfrm>
            <a:custGeom>
              <a:avLst/>
              <a:gdLst/>
              <a:ahLst/>
              <a:cxnLst/>
              <a:rect l="l" t="t" r="r" b="b"/>
              <a:pathLst>
                <a:path w="33" h="40" extrusionOk="0">
                  <a:moveTo>
                    <a:pt x="14" y="1"/>
                  </a:moveTo>
                  <a:cubicBezTo>
                    <a:pt x="15" y="4"/>
                    <a:pt x="15" y="9"/>
                    <a:pt x="17" y="12"/>
                  </a:cubicBezTo>
                  <a:cubicBezTo>
                    <a:pt x="19" y="8"/>
                    <a:pt x="33" y="7"/>
                    <a:pt x="33" y="12"/>
                  </a:cubicBezTo>
                  <a:cubicBezTo>
                    <a:pt x="33" y="17"/>
                    <a:pt x="21" y="17"/>
                    <a:pt x="19" y="20"/>
                  </a:cubicBezTo>
                  <a:cubicBezTo>
                    <a:pt x="19" y="26"/>
                    <a:pt x="22" y="35"/>
                    <a:pt x="19" y="40"/>
                  </a:cubicBezTo>
                  <a:cubicBezTo>
                    <a:pt x="17" y="38"/>
                    <a:pt x="17" y="34"/>
                    <a:pt x="16" y="31"/>
                  </a:cubicBezTo>
                  <a:cubicBezTo>
                    <a:pt x="15" y="28"/>
                    <a:pt x="14" y="25"/>
                    <a:pt x="13" y="22"/>
                  </a:cubicBezTo>
                  <a:cubicBezTo>
                    <a:pt x="9" y="22"/>
                    <a:pt x="5" y="28"/>
                    <a:pt x="0" y="25"/>
                  </a:cubicBezTo>
                  <a:cubicBezTo>
                    <a:pt x="3" y="21"/>
                    <a:pt x="7" y="20"/>
                    <a:pt x="10" y="17"/>
                  </a:cubicBezTo>
                  <a:cubicBezTo>
                    <a:pt x="9" y="12"/>
                    <a:pt x="6" y="8"/>
                    <a:pt x="1" y="5"/>
                  </a:cubicBezTo>
                  <a:cubicBezTo>
                    <a:pt x="3" y="1"/>
                    <a:pt x="8" y="0"/>
                    <a:pt x="14" y="1"/>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56" name="Google Shape;61;p1"/>
            <p:cNvSpPr/>
            <p:nvPr/>
          </p:nvSpPr>
          <p:spPr>
            <a:xfrm>
              <a:off x="3947" y="1197"/>
              <a:ext cx="88" cy="114"/>
            </a:xfrm>
            <a:custGeom>
              <a:avLst/>
              <a:gdLst/>
              <a:ahLst/>
              <a:cxnLst/>
              <a:rect l="l" t="t" r="r" b="b"/>
              <a:pathLst>
                <a:path w="95" h="123" extrusionOk="0">
                  <a:moveTo>
                    <a:pt x="65" y="7"/>
                  </a:moveTo>
                  <a:cubicBezTo>
                    <a:pt x="69" y="9"/>
                    <a:pt x="69" y="18"/>
                    <a:pt x="66" y="21"/>
                  </a:cubicBezTo>
                  <a:cubicBezTo>
                    <a:pt x="69" y="25"/>
                    <a:pt x="72" y="28"/>
                    <a:pt x="77" y="31"/>
                  </a:cubicBezTo>
                  <a:cubicBezTo>
                    <a:pt x="84" y="37"/>
                    <a:pt x="95" y="41"/>
                    <a:pt x="90" y="55"/>
                  </a:cubicBezTo>
                  <a:cubicBezTo>
                    <a:pt x="86" y="56"/>
                    <a:pt x="83" y="54"/>
                    <a:pt x="80" y="54"/>
                  </a:cubicBezTo>
                  <a:cubicBezTo>
                    <a:pt x="71" y="54"/>
                    <a:pt x="63" y="57"/>
                    <a:pt x="54" y="57"/>
                  </a:cubicBezTo>
                  <a:cubicBezTo>
                    <a:pt x="56" y="76"/>
                    <a:pt x="63" y="92"/>
                    <a:pt x="69" y="107"/>
                  </a:cubicBezTo>
                  <a:cubicBezTo>
                    <a:pt x="71" y="112"/>
                    <a:pt x="74" y="117"/>
                    <a:pt x="75" y="123"/>
                  </a:cubicBezTo>
                  <a:cubicBezTo>
                    <a:pt x="72" y="123"/>
                    <a:pt x="69" y="120"/>
                    <a:pt x="66" y="119"/>
                  </a:cubicBezTo>
                  <a:cubicBezTo>
                    <a:pt x="64" y="117"/>
                    <a:pt x="61" y="114"/>
                    <a:pt x="59" y="112"/>
                  </a:cubicBezTo>
                  <a:cubicBezTo>
                    <a:pt x="55" y="109"/>
                    <a:pt x="49" y="103"/>
                    <a:pt x="46" y="98"/>
                  </a:cubicBezTo>
                  <a:cubicBezTo>
                    <a:pt x="41" y="87"/>
                    <a:pt x="47" y="71"/>
                    <a:pt x="45" y="56"/>
                  </a:cubicBezTo>
                  <a:cubicBezTo>
                    <a:pt x="30" y="53"/>
                    <a:pt x="17" y="46"/>
                    <a:pt x="7" y="36"/>
                  </a:cubicBezTo>
                  <a:cubicBezTo>
                    <a:pt x="4" y="33"/>
                    <a:pt x="0" y="29"/>
                    <a:pt x="0" y="25"/>
                  </a:cubicBezTo>
                  <a:cubicBezTo>
                    <a:pt x="2" y="24"/>
                    <a:pt x="4" y="26"/>
                    <a:pt x="5" y="27"/>
                  </a:cubicBezTo>
                  <a:cubicBezTo>
                    <a:pt x="16" y="35"/>
                    <a:pt x="29" y="44"/>
                    <a:pt x="45" y="47"/>
                  </a:cubicBezTo>
                  <a:cubicBezTo>
                    <a:pt x="46" y="38"/>
                    <a:pt x="46" y="29"/>
                    <a:pt x="47" y="21"/>
                  </a:cubicBezTo>
                  <a:cubicBezTo>
                    <a:pt x="28" y="18"/>
                    <a:pt x="11" y="12"/>
                    <a:pt x="1" y="0"/>
                  </a:cubicBezTo>
                  <a:cubicBezTo>
                    <a:pt x="2" y="0"/>
                    <a:pt x="2" y="0"/>
                    <a:pt x="2" y="0"/>
                  </a:cubicBezTo>
                  <a:cubicBezTo>
                    <a:pt x="16" y="5"/>
                    <a:pt x="38" y="14"/>
                    <a:pt x="58" y="10"/>
                  </a:cubicBezTo>
                  <a:cubicBezTo>
                    <a:pt x="60" y="9"/>
                    <a:pt x="62" y="7"/>
                    <a:pt x="65" y="7"/>
                  </a:cubicBezTo>
                  <a:close/>
                  <a:moveTo>
                    <a:pt x="53" y="47"/>
                  </a:moveTo>
                  <a:cubicBezTo>
                    <a:pt x="57" y="47"/>
                    <a:pt x="61" y="46"/>
                    <a:pt x="66" y="45"/>
                  </a:cubicBezTo>
                  <a:cubicBezTo>
                    <a:pt x="69" y="44"/>
                    <a:pt x="75" y="43"/>
                    <a:pt x="76" y="40"/>
                  </a:cubicBezTo>
                  <a:cubicBezTo>
                    <a:pt x="76" y="37"/>
                    <a:pt x="71" y="35"/>
                    <a:pt x="69" y="33"/>
                  </a:cubicBezTo>
                  <a:cubicBezTo>
                    <a:pt x="63" y="29"/>
                    <a:pt x="61" y="26"/>
                    <a:pt x="58" y="22"/>
                  </a:cubicBezTo>
                  <a:cubicBezTo>
                    <a:pt x="56" y="21"/>
                    <a:pt x="54" y="21"/>
                    <a:pt x="52" y="21"/>
                  </a:cubicBezTo>
                  <a:cubicBezTo>
                    <a:pt x="52" y="30"/>
                    <a:pt x="52" y="39"/>
                    <a:pt x="53" y="47"/>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57" name="Google Shape;62;p1"/>
            <p:cNvSpPr/>
            <p:nvPr/>
          </p:nvSpPr>
          <p:spPr>
            <a:xfrm>
              <a:off x="3049" y="1364"/>
              <a:ext cx="146" cy="147"/>
            </a:xfrm>
            <a:custGeom>
              <a:avLst/>
              <a:gdLst/>
              <a:ahLst/>
              <a:cxnLst/>
              <a:rect l="l" t="t" r="r" b="b"/>
              <a:pathLst>
                <a:path w="158" h="159" extrusionOk="0">
                  <a:moveTo>
                    <a:pt x="78" y="0"/>
                  </a:moveTo>
                  <a:cubicBezTo>
                    <a:pt x="84" y="13"/>
                    <a:pt x="89" y="27"/>
                    <a:pt x="95" y="41"/>
                  </a:cubicBezTo>
                  <a:cubicBezTo>
                    <a:pt x="108" y="35"/>
                    <a:pt x="121" y="29"/>
                    <a:pt x="135" y="23"/>
                  </a:cubicBezTo>
                  <a:cubicBezTo>
                    <a:pt x="129" y="36"/>
                    <a:pt x="123" y="50"/>
                    <a:pt x="117" y="63"/>
                  </a:cubicBezTo>
                  <a:cubicBezTo>
                    <a:pt x="130" y="69"/>
                    <a:pt x="144" y="74"/>
                    <a:pt x="158" y="79"/>
                  </a:cubicBezTo>
                  <a:cubicBezTo>
                    <a:pt x="145" y="85"/>
                    <a:pt x="131" y="90"/>
                    <a:pt x="117" y="95"/>
                  </a:cubicBezTo>
                  <a:cubicBezTo>
                    <a:pt x="123" y="109"/>
                    <a:pt x="129" y="122"/>
                    <a:pt x="134" y="135"/>
                  </a:cubicBezTo>
                  <a:cubicBezTo>
                    <a:pt x="121" y="130"/>
                    <a:pt x="108" y="124"/>
                    <a:pt x="95" y="118"/>
                  </a:cubicBezTo>
                  <a:cubicBezTo>
                    <a:pt x="89" y="131"/>
                    <a:pt x="84" y="145"/>
                    <a:pt x="79" y="159"/>
                  </a:cubicBezTo>
                  <a:cubicBezTo>
                    <a:pt x="73" y="145"/>
                    <a:pt x="68" y="131"/>
                    <a:pt x="63" y="118"/>
                  </a:cubicBezTo>
                  <a:cubicBezTo>
                    <a:pt x="49" y="124"/>
                    <a:pt x="36" y="130"/>
                    <a:pt x="23" y="135"/>
                  </a:cubicBezTo>
                  <a:cubicBezTo>
                    <a:pt x="28" y="122"/>
                    <a:pt x="34" y="109"/>
                    <a:pt x="40" y="96"/>
                  </a:cubicBezTo>
                  <a:cubicBezTo>
                    <a:pt x="27" y="90"/>
                    <a:pt x="13" y="85"/>
                    <a:pt x="0" y="80"/>
                  </a:cubicBezTo>
                  <a:cubicBezTo>
                    <a:pt x="13" y="74"/>
                    <a:pt x="27" y="69"/>
                    <a:pt x="40" y="63"/>
                  </a:cubicBezTo>
                  <a:cubicBezTo>
                    <a:pt x="34" y="50"/>
                    <a:pt x="28" y="37"/>
                    <a:pt x="23" y="23"/>
                  </a:cubicBezTo>
                  <a:cubicBezTo>
                    <a:pt x="36" y="29"/>
                    <a:pt x="49" y="35"/>
                    <a:pt x="62" y="41"/>
                  </a:cubicBezTo>
                  <a:cubicBezTo>
                    <a:pt x="68" y="28"/>
                    <a:pt x="73" y="14"/>
                    <a:pt x="78" y="0"/>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58" name="Google Shape;63;p1"/>
            <p:cNvSpPr/>
            <p:nvPr/>
          </p:nvSpPr>
          <p:spPr>
            <a:xfrm>
              <a:off x="4051" y="1364"/>
              <a:ext cx="147" cy="147"/>
            </a:xfrm>
            <a:custGeom>
              <a:avLst/>
              <a:gdLst/>
              <a:ahLst/>
              <a:cxnLst/>
              <a:rect l="l" t="t" r="r" b="b"/>
              <a:pathLst>
                <a:path w="159" h="159" extrusionOk="0">
                  <a:moveTo>
                    <a:pt x="79" y="0"/>
                  </a:moveTo>
                  <a:cubicBezTo>
                    <a:pt x="85" y="13"/>
                    <a:pt x="90" y="27"/>
                    <a:pt x="95" y="41"/>
                  </a:cubicBezTo>
                  <a:cubicBezTo>
                    <a:pt x="109" y="35"/>
                    <a:pt x="122" y="29"/>
                    <a:pt x="135" y="23"/>
                  </a:cubicBezTo>
                  <a:cubicBezTo>
                    <a:pt x="130" y="37"/>
                    <a:pt x="124" y="50"/>
                    <a:pt x="118" y="63"/>
                  </a:cubicBezTo>
                  <a:cubicBezTo>
                    <a:pt x="131" y="69"/>
                    <a:pt x="145" y="74"/>
                    <a:pt x="159" y="79"/>
                  </a:cubicBezTo>
                  <a:cubicBezTo>
                    <a:pt x="146" y="85"/>
                    <a:pt x="132" y="90"/>
                    <a:pt x="118" y="95"/>
                  </a:cubicBezTo>
                  <a:cubicBezTo>
                    <a:pt x="124" y="109"/>
                    <a:pt x="130" y="122"/>
                    <a:pt x="135" y="135"/>
                  </a:cubicBezTo>
                  <a:cubicBezTo>
                    <a:pt x="122" y="130"/>
                    <a:pt x="109" y="124"/>
                    <a:pt x="96" y="118"/>
                  </a:cubicBezTo>
                  <a:cubicBezTo>
                    <a:pt x="90" y="131"/>
                    <a:pt x="85" y="145"/>
                    <a:pt x="80" y="159"/>
                  </a:cubicBezTo>
                  <a:cubicBezTo>
                    <a:pt x="74" y="145"/>
                    <a:pt x="69" y="131"/>
                    <a:pt x="63" y="118"/>
                  </a:cubicBezTo>
                  <a:cubicBezTo>
                    <a:pt x="50" y="124"/>
                    <a:pt x="37" y="130"/>
                    <a:pt x="24" y="135"/>
                  </a:cubicBezTo>
                  <a:cubicBezTo>
                    <a:pt x="29" y="122"/>
                    <a:pt x="35" y="109"/>
                    <a:pt x="41" y="96"/>
                  </a:cubicBezTo>
                  <a:cubicBezTo>
                    <a:pt x="28" y="90"/>
                    <a:pt x="14" y="85"/>
                    <a:pt x="0" y="80"/>
                  </a:cubicBezTo>
                  <a:cubicBezTo>
                    <a:pt x="13" y="74"/>
                    <a:pt x="27" y="69"/>
                    <a:pt x="41" y="63"/>
                  </a:cubicBezTo>
                  <a:cubicBezTo>
                    <a:pt x="35" y="50"/>
                    <a:pt x="29" y="37"/>
                    <a:pt x="24" y="23"/>
                  </a:cubicBezTo>
                  <a:cubicBezTo>
                    <a:pt x="37" y="29"/>
                    <a:pt x="50" y="35"/>
                    <a:pt x="63" y="41"/>
                  </a:cubicBezTo>
                  <a:cubicBezTo>
                    <a:pt x="69" y="28"/>
                    <a:pt x="74" y="14"/>
                    <a:pt x="79" y="0"/>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59" name="Google Shape;64;p1"/>
            <p:cNvSpPr/>
            <p:nvPr/>
          </p:nvSpPr>
          <p:spPr>
            <a:xfrm>
              <a:off x="3279" y="1453"/>
              <a:ext cx="686" cy="365"/>
            </a:xfrm>
            <a:custGeom>
              <a:avLst/>
              <a:gdLst/>
              <a:ahLst/>
              <a:cxnLst/>
              <a:rect l="l" t="t" r="r" b="b"/>
              <a:pathLst>
                <a:path w="744" h="395" extrusionOk="0">
                  <a:moveTo>
                    <a:pt x="90" y="147"/>
                  </a:moveTo>
                  <a:cubicBezTo>
                    <a:pt x="114" y="148"/>
                    <a:pt x="139" y="144"/>
                    <a:pt x="155" y="153"/>
                  </a:cubicBezTo>
                  <a:cubicBezTo>
                    <a:pt x="163" y="157"/>
                    <a:pt x="168" y="163"/>
                    <a:pt x="173" y="171"/>
                  </a:cubicBezTo>
                  <a:cubicBezTo>
                    <a:pt x="177" y="179"/>
                    <a:pt x="181" y="192"/>
                    <a:pt x="178" y="203"/>
                  </a:cubicBezTo>
                  <a:cubicBezTo>
                    <a:pt x="176" y="210"/>
                    <a:pt x="172" y="216"/>
                    <a:pt x="168" y="222"/>
                  </a:cubicBezTo>
                  <a:cubicBezTo>
                    <a:pt x="163" y="227"/>
                    <a:pt x="158" y="232"/>
                    <a:pt x="155" y="238"/>
                  </a:cubicBezTo>
                  <a:cubicBezTo>
                    <a:pt x="151" y="254"/>
                    <a:pt x="161" y="267"/>
                    <a:pt x="167" y="275"/>
                  </a:cubicBezTo>
                  <a:cubicBezTo>
                    <a:pt x="229" y="261"/>
                    <a:pt x="297" y="251"/>
                    <a:pt x="372" y="251"/>
                  </a:cubicBezTo>
                  <a:cubicBezTo>
                    <a:pt x="446" y="251"/>
                    <a:pt x="515" y="261"/>
                    <a:pt x="576" y="274"/>
                  </a:cubicBezTo>
                  <a:cubicBezTo>
                    <a:pt x="584" y="267"/>
                    <a:pt x="594" y="252"/>
                    <a:pt x="588" y="237"/>
                  </a:cubicBezTo>
                  <a:cubicBezTo>
                    <a:pt x="585" y="230"/>
                    <a:pt x="579" y="225"/>
                    <a:pt x="575" y="219"/>
                  </a:cubicBezTo>
                  <a:cubicBezTo>
                    <a:pt x="571" y="214"/>
                    <a:pt x="566" y="208"/>
                    <a:pt x="565" y="200"/>
                  </a:cubicBezTo>
                  <a:cubicBezTo>
                    <a:pt x="564" y="188"/>
                    <a:pt x="567" y="178"/>
                    <a:pt x="571" y="170"/>
                  </a:cubicBezTo>
                  <a:cubicBezTo>
                    <a:pt x="575" y="163"/>
                    <a:pt x="582" y="157"/>
                    <a:pt x="589" y="153"/>
                  </a:cubicBezTo>
                  <a:cubicBezTo>
                    <a:pt x="605" y="144"/>
                    <a:pt x="630" y="148"/>
                    <a:pt x="654" y="147"/>
                  </a:cubicBezTo>
                  <a:cubicBezTo>
                    <a:pt x="655" y="133"/>
                    <a:pt x="656" y="119"/>
                    <a:pt x="652" y="108"/>
                  </a:cubicBezTo>
                  <a:cubicBezTo>
                    <a:pt x="649" y="98"/>
                    <a:pt x="643" y="89"/>
                    <a:pt x="640" y="79"/>
                  </a:cubicBezTo>
                  <a:cubicBezTo>
                    <a:pt x="633" y="57"/>
                    <a:pt x="638" y="28"/>
                    <a:pt x="637" y="0"/>
                  </a:cubicBezTo>
                  <a:cubicBezTo>
                    <a:pt x="643" y="7"/>
                    <a:pt x="647" y="16"/>
                    <a:pt x="652" y="24"/>
                  </a:cubicBezTo>
                  <a:cubicBezTo>
                    <a:pt x="656" y="22"/>
                    <a:pt x="658" y="18"/>
                    <a:pt x="662" y="15"/>
                  </a:cubicBezTo>
                  <a:cubicBezTo>
                    <a:pt x="683" y="1"/>
                    <a:pt x="725" y="5"/>
                    <a:pt x="736" y="25"/>
                  </a:cubicBezTo>
                  <a:cubicBezTo>
                    <a:pt x="743" y="38"/>
                    <a:pt x="732" y="50"/>
                    <a:pt x="723" y="56"/>
                  </a:cubicBezTo>
                  <a:cubicBezTo>
                    <a:pt x="723" y="70"/>
                    <a:pt x="723" y="83"/>
                    <a:pt x="723" y="98"/>
                  </a:cubicBezTo>
                  <a:cubicBezTo>
                    <a:pt x="723" y="102"/>
                    <a:pt x="722" y="108"/>
                    <a:pt x="723" y="112"/>
                  </a:cubicBezTo>
                  <a:cubicBezTo>
                    <a:pt x="724" y="116"/>
                    <a:pt x="728" y="120"/>
                    <a:pt x="730" y="123"/>
                  </a:cubicBezTo>
                  <a:cubicBezTo>
                    <a:pt x="737" y="133"/>
                    <a:pt x="744" y="146"/>
                    <a:pt x="741" y="163"/>
                  </a:cubicBezTo>
                  <a:cubicBezTo>
                    <a:pt x="739" y="181"/>
                    <a:pt x="724" y="196"/>
                    <a:pt x="714" y="207"/>
                  </a:cubicBezTo>
                  <a:cubicBezTo>
                    <a:pt x="702" y="220"/>
                    <a:pt x="691" y="231"/>
                    <a:pt x="683" y="247"/>
                  </a:cubicBezTo>
                  <a:cubicBezTo>
                    <a:pt x="679" y="256"/>
                    <a:pt x="679" y="264"/>
                    <a:pt x="679" y="279"/>
                  </a:cubicBezTo>
                  <a:cubicBezTo>
                    <a:pt x="679" y="284"/>
                    <a:pt x="679" y="290"/>
                    <a:pt x="679" y="297"/>
                  </a:cubicBezTo>
                  <a:cubicBezTo>
                    <a:pt x="678" y="306"/>
                    <a:pt x="678" y="315"/>
                    <a:pt x="670" y="316"/>
                  </a:cubicBezTo>
                  <a:cubicBezTo>
                    <a:pt x="654" y="320"/>
                    <a:pt x="644" y="300"/>
                    <a:pt x="630" y="301"/>
                  </a:cubicBezTo>
                  <a:cubicBezTo>
                    <a:pt x="617" y="302"/>
                    <a:pt x="616" y="320"/>
                    <a:pt x="613" y="331"/>
                  </a:cubicBezTo>
                  <a:cubicBezTo>
                    <a:pt x="611" y="339"/>
                    <a:pt x="608" y="347"/>
                    <a:pt x="606" y="354"/>
                  </a:cubicBezTo>
                  <a:cubicBezTo>
                    <a:pt x="600" y="367"/>
                    <a:pt x="592" y="382"/>
                    <a:pt x="581" y="390"/>
                  </a:cubicBezTo>
                  <a:cubicBezTo>
                    <a:pt x="575" y="395"/>
                    <a:pt x="567" y="394"/>
                    <a:pt x="558" y="392"/>
                  </a:cubicBezTo>
                  <a:cubicBezTo>
                    <a:pt x="535" y="386"/>
                    <a:pt x="511" y="380"/>
                    <a:pt x="486" y="376"/>
                  </a:cubicBezTo>
                  <a:cubicBezTo>
                    <a:pt x="449" y="371"/>
                    <a:pt x="411" y="367"/>
                    <a:pt x="377" y="367"/>
                  </a:cubicBezTo>
                  <a:cubicBezTo>
                    <a:pt x="307" y="367"/>
                    <a:pt x="249" y="375"/>
                    <a:pt x="193" y="390"/>
                  </a:cubicBezTo>
                  <a:cubicBezTo>
                    <a:pt x="184" y="393"/>
                    <a:pt x="175" y="395"/>
                    <a:pt x="167" y="392"/>
                  </a:cubicBezTo>
                  <a:cubicBezTo>
                    <a:pt x="161" y="389"/>
                    <a:pt x="155" y="383"/>
                    <a:pt x="151" y="377"/>
                  </a:cubicBezTo>
                  <a:cubicBezTo>
                    <a:pt x="143" y="365"/>
                    <a:pt x="136" y="352"/>
                    <a:pt x="132" y="336"/>
                  </a:cubicBezTo>
                  <a:cubicBezTo>
                    <a:pt x="128" y="323"/>
                    <a:pt x="129" y="301"/>
                    <a:pt x="113" y="301"/>
                  </a:cubicBezTo>
                  <a:cubicBezTo>
                    <a:pt x="108" y="301"/>
                    <a:pt x="102" y="305"/>
                    <a:pt x="97" y="308"/>
                  </a:cubicBezTo>
                  <a:cubicBezTo>
                    <a:pt x="92" y="310"/>
                    <a:pt x="88" y="314"/>
                    <a:pt x="83" y="316"/>
                  </a:cubicBezTo>
                  <a:cubicBezTo>
                    <a:pt x="77" y="318"/>
                    <a:pt x="72" y="317"/>
                    <a:pt x="69" y="314"/>
                  </a:cubicBezTo>
                  <a:cubicBezTo>
                    <a:pt x="64" y="309"/>
                    <a:pt x="65" y="297"/>
                    <a:pt x="65" y="288"/>
                  </a:cubicBezTo>
                  <a:cubicBezTo>
                    <a:pt x="65" y="278"/>
                    <a:pt x="66" y="268"/>
                    <a:pt x="65" y="260"/>
                  </a:cubicBezTo>
                  <a:cubicBezTo>
                    <a:pt x="63" y="245"/>
                    <a:pt x="52" y="233"/>
                    <a:pt x="44" y="223"/>
                  </a:cubicBezTo>
                  <a:cubicBezTo>
                    <a:pt x="36" y="214"/>
                    <a:pt x="26" y="203"/>
                    <a:pt x="18" y="192"/>
                  </a:cubicBezTo>
                  <a:cubicBezTo>
                    <a:pt x="9" y="182"/>
                    <a:pt x="0" y="170"/>
                    <a:pt x="2" y="151"/>
                  </a:cubicBezTo>
                  <a:cubicBezTo>
                    <a:pt x="4" y="139"/>
                    <a:pt x="9" y="129"/>
                    <a:pt x="15" y="121"/>
                  </a:cubicBezTo>
                  <a:cubicBezTo>
                    <a:pt x="17" y="119"/>
                    <a:pt x="21" y="115"/>
                    <a:pt x="21" y="113"/>
                  </a:cubicBezTo>
                  <a:cubicBezTo>
                    <a:pt x="22" y="109"/>
                    <a:pt x="21" y="103"/>
                    <a:pt x="21" y="99"/>
                  </a:cubicBezTo>
                  <a:cubicBezTo>
                    <a:pt x="21" y="89"/>
                    <a:pt x="21" y="81"/>
                    <a:pt x="21" y="70"/>
                  </a:cubicBezTo>
                  <a:cubicBezTo>
                    <a:pt x="21" y="65"/>
                    <a:pt x="22" y="59"/>
                    <a:pt x="21" y="56"/>
                  </a:cubicBezTo>
                  <a:cubicBezTo>
                    <a:pt x="20" y="53"/>
                    <a:pt x="14" y="51"/>
                    <a:pt x="12" y="48"/>
                  </a:cubicBezTo>
                  <a:cubicBezTo>
                    <a:pt x="8" y="44"/>
                    <a:pt x="4" y="35"/>
                    <a:pt x="7" y="27"/>
                  </a:cubicBezTo>
                  <a:cubicBezTo>
                    <a:pt x="18" y="1"/>
                    <a:pt x="76" y="0"/>
                    <a:pt x="91" y="24"/>
                  </a:cubicBezTo>
                  <a:cubicBezTo>
                    <a:pt x="96" y="16"/>
                    <a:pt x="101" y="8"/>
                    <a:pt x="106" y="0"/>
                  </a:cubicBezTo>
                  <a:cubicBezTo>
                    <a:pt x="107" y="0"/>
                    <a:pt x="107" y="0"/>
                    <a:pt x="107" y="1"/>
                  </a:cubicBezTo>
                  <a:cubicBezTo>
                    <a:pt x="106" y="28"/>
                    <a:pt x="111" y="58"/>
                    <a:pt x="104" y="79"/>
                  </a:cubicBezTo>
                  <a:cubicBezTo>
                    <a:pt x="101" y="89"/>
                    <a:pt x="95" y="98"/>
                    <a:pt x="92" y="109"/>
                  </a:cubicBezTo>
                  <a:cubicBezTo>
                    <a:pt x="88" y="120"/>
                    <a:pt x="89" y="133"/>
                    <a:pt x="90" y="147"/>
                  </a:cubicBezTo>
                  <a:close/>
                  <a:moveTo>
                    <a:pt x="25" y="20"/>
                  </a:moveTo>
                  <a:cubicBezTo>
                    <a:pt x="21" y="22"/>
                    <a:pt x="15" y="28"/>
                    <a:pt x="15" y="33"/>
                  </a:cubicBezTo>
                  <a:cubicBezTo>
                    <a:pt x="14" y="40"/>
                    <a:pt x="20" y="46"/>
                    <a:pt x="26" y="48"/>
                  </a:cubicBezTo>
                  <a:cubicBezTo>
                    <a:pt x="32" y="51"/>
                    <a:pt x="43" y="49"/>
                    <a:pt x="52" y="49"/>
                  </a:cubicBezTo>
                  <a:cubicBezTo>
                    <a:pt x="59" y="49"/>
                    <a:pt x="70" y="51"/>
                    <a:pt x="74" y="49"/>
                  </a:cubicBezTo>
                  <a:cubicBezTo>
                    <a:pt x="77" y="48"/>
                    <a:pt x="78" y="44"/>
                    <a:pt x="80" y="41"/>
                  </a:cubicBezTo>
                  <a:cubicBezTo>
                    <a:pt x="82" y="38"/>
                    <a:pt x="85" y="35"/>
                    <a:pt x="85" y="32"/>
                  </a:cubicBezTo>
                  <a:cubicBezTo>
                    <a:pt x="85" y="26"/>
                    <a:pt x="76" y="21"/>
                    <a:pt x="71" y="19"/>
                  </a:cubicBezTo>
                  <a:cubicBezTo>
                    <a:pt x="64" y="16"/>
                    <a:pt x="55" y="15"/>
                    <a:pt x="48" y="15"/>
                  </a:cubicBezTo>
                  <a:cubicBezTo>
                    <a:pt x="39" y="15"/>
                    <a:pt x="31" y="17"/>
                    <a:pt x="25" y="20"/>
                  </a:cubicBezTo>
                  <a:close/>
                  <a:moveTo>
                    <a:pt x="673" y="18"/>
                  </a:moveTo>
                  <a:cubicBezTo>
                    <a:pt x="667" y="21"/>
                    <a:pt x="659" y="26"/>
                    <a:pt x="659" y="33"/>
                  </a:cubicBezTo>
                  <a:cubicBezTo>
                    <a:pt x="659" y="35"/>
                    <a:pt x="662" y="38"/>
                    <a:pt x="664" y="41"/>
                  </a:cubicBezTo>
                  <a:cubicBezTo>
                    <a:pt x="666" y="44"/>
                    <a:pt x="668" y="48"/>
                    <a:pt x="670" y="49"/>
                  </a:cubicBezTo>
                  <a:cubicBezTo>
                    <a:pt x="674" y="51"/>
                    <a:pt x="685" y="49"/>
                    <a:pt x="692" y="49"/>
                  </a:cubicBezTo>
                  <a:cubicBezTo>
                    <a:pt x="699" y="49"/>
                    <a:pt x="707" y="50"/>
                    <a:pt x="714" y="49"/>
                  </a:cubicBezTo>
                  <a:cubicBezTo>
                    <a:pt x="721" y="49"/>
                    <a:pt x="729" y="42"/>
                    <a:pt x="729" y="36"/>
                  </a:cubicBezTo>
                  <a:cubicBezTo>
                    <a:pt x="731" y="27"/>
                    <a:pt x="721" y="21"/>
                    <a:pt x="716" y="19"/>
                  </a:cubicBezTo>
                  <a:cubicBezTo>
                    <a:pt x="709" y="16"/>
                    <a:pt x="701" y="15"/>
                    <a:pt x="692" y="15"/>
                  </a:cubicBezTo>
                  <a:cubicBezTo>
                    <a:pt x="686" y="15"/>
                    <a:pt x="679" y="16"/>
                    <a:pt x="673" y="18"/>
                  </a:cubicBezTo>
                  <a:close/>
                  <a:moveTo>
                    <a:pt x="77" y="59"/>
                  </a:moveTo>
                  <a:cubicBezTo>
                    <a:pt x="70" y="70"/>
                    <a:pt x="62" y="80"/>
                    <a:pt x="54" y="89"/>
                  </a:cubicBezTo>
                  <a:cubicBezTo>
                    <a:pt x="45" y="99"/>
                    <a:pt x="37" y="107"/>
                    <a:pt x="28" y="117"/>
                  </a:cubicBezTo>
                  <a:cubicBezTo>
                    <a:pt x="19" y="128"/>
                    <a:pt x="7" y="144"/>
                    <a:pt x="11" y="164"/>
                  </a:cubicBezTo>
                  <a:cubicBezTo>
                    <a:pt x="12" y="170"/>
                    <a:pt x="19" y="183"/>
                    <a:pt x="23" y="184"/>
                  </a:cubicBezTo>
                  <a:cubicBezTo>
                    <a:pt x="25" y="185"/>
                    <a:pt x="29" y="184"/>
                    <a:pt x="32" y="183"/>
                  </a:cubicBezTo>
                  <a:cubicBezTo>
                    <a:pt x="49" y="180"/>
                    <a:pt x="59" y="174"/>
                    <a:pt x="69" y="166"/>
                  </a:cubicBezTo>
                  <a:cubicBezTo>
                    <a:pt x="73" y="163"/>
                    <a:pt x="78" y="158"/>
                    <a:pt x="80" y="154"/>
                  </a:cubicBezTo>
                  <a:cubicBezTo>
                    <a:pt x="81" y="148"/>
                    <a:pt x="80" y="140"/>
                    <a:pt x="80" y="133"/>
                  </a:cubicBezTo>
                  <a:cubicBezTo>
                    <a:pt x="80" y="127"/>
                    <a:pt x="80" y="119"/>
                    <a:pt x="81" y="113"/>
                  </a:cubicBezTo>
                  <a:cubicBezTo>
                    <a:pt x="83" y="99"/>
                    <a:pt x="93" y="89"/>
                    <a:pt x="96" y="74"/>
                  </a:cubicBezTo>
                  <a:cubicBezTo>
                    <a:pt x="100" y="60"/>
                    <a:pt x="99" y="46"/>
                    <a:pt x="99" y="27"/>
                  </a:cubicBezTo>
                  <a:cubicBezTo>
                    <a:pt x="99" y="27"/>
                    <a:pt x="99" y="26"/>
                    <a:pt x="99" y="26"/>
                  </a:cubicBezTo>
                  <a:cubicBezTo>
                    <a:pt x="92" y="37"/>
                    <a:pt x="85" y="48"/>
                    <a:pt x="77" y="59"/>
                  </a:cubicBezTo>
                  <a:close/>
                  <a:moveTo>
                    <a:pt x="648" y="74"/>
                  </a:moveTo>
                  <a:cubicBezTo>
                    <a:pt x="650" y="86"/>
                    <a:pt x="658" y="97"/>
                    <a:pt x="662" y="109"/>
                  </a:cubicBezTo>
                  <a:cubicBezTo>
                    <a:pt x="664" y="116"/>
                    <a:pt x="664" y="125"/>
                    <a:pt x="664" y="134"/>
                  </a:cubicBezTo>
                  <a:cubicBezTo>
                    <a:pt x="664" y="140"/>
                    <a:pt x="663" y="149"/>
                    <a:pt x="664" y="155"/>
                  </a:cubicBezTo>
                  <a:cubicBezTo>
                    <a:pt x="665" y="158"/>
                    <a:pt x="671" y="163"/>
                    <a:pt x="675" y="166"/>
                  </a:cubicBezTo>
                  <a:cubicBezTo>
                    <a:pt x="683" y="173"/>
                    <a:pt x="691" y="178"/>
                    <a:pt x="703" y="181"/>
                  </a:cubicBezTo>
                  <a:cubicBezTo>
                    <a:pt x="706" y="182"/>
                    <a:pt x="717" y="185"/>
                    <a:pt x="721" y="184"/>
                  </a:cubicBezTo>
                  <a:cubicBezTo>
                    <a:pt x="724" y="184"/>
                    <a:pt x="726" y="178"/>
                    <a:pt x="728" y="176"/>
                  </a:cubicBezTo>
                  <a:cubicBezTo>
                    <a:pt x="730" y="172"/>
                    <a:pt x="731" y="169"/>
                    <a:pt x="732" y="166"/>
                  </a:cubicBezTo>
                  <a:cubicBezTo>
                    <a:pt x="735" y="155"/>
                    <a:pt x="732" y="142"/>
                    <a:pt x="728" y="135"/>
                  </a:cubicBezTo>
                  <a:cubicBezTo>
                    <a:pt x="723" y="125"/>
                    <a:pt x="715" y="116"/>
                    <a:pt x="707" y="108"/>
                  </a:cubicBezTo>
                  <a:cubicBezTo>
                    <a:pt x="700" y="100"/>
                    <a:pt x="692" y="92"/>
                    <a:pt x="685" y="83"/>
                  </a:cubicBezTo>
                  <a:cubicBezTo>
                    <a:pt x="670" y="64"/>
                    <a:pt x="657" y="46"/>
                    <a:pt x="645" y="27"/>
                  </a:cubicBezTo>
                  <a:cubicBezTo>
                    <a:pt x="645" y="27"/>
                    <a:pt x="645" y="26"/>
                    <a:pt x="645" y="26"/>
                  </a:cubicBezTo>
                  <a:cubicBezTo>
                    <a:pt x="645" y="44"/>
                    <a:pt x="644" y="61"/>
                    <a:pt x="648" y="74"/>
                  </a:cubicBezTo>
                  <a:close/>
                  <a:moveTo>
                    <a:pt x="31" y="58"/>
                  </a:moveTo>
                  <a:cubicBezTo>
                    <a:pt x="31" y="72"/>
                    <a:pt x="31" y="87"/>
                    <a:pt x="31" y="102"/>
                  </a:cubicBezTo>
                  <a:cubicBezTo>
                    <a:pt x="44" y="89"/>
                    <a:pt x="57" y="74"/>
                    <a:pt x="68" y="58"/>
                  </a:cubicBezTo>
                  <a:cubicBezTo>
                    <a:pt x="56" y="58"/>
                    <a:pt x="43" y="58"/>
                    <a:pt x="31" y="58"/>
                  </a:cubicBezTo>
                  <a:close/>
                  <a:moveTo>
                    <a:pt x="711" y="100"/>
                  </a:moveTo>
                  <a:cubicBezTo>
                    <a:pt x="712" y="100"/>
                    <a:pt x="712" y="102"/>
                    <a:pt x="713" y="101"/>
                  </a:cubicBezTo>
                  <a:cubicBezTo>
                    <a:pt x="713" y="87"/>
                    <a:pt x="713" y="72"/>
                    <a:pt x="713" y="58"/>
                  </a:cubicBezTo>
                  <a:cubicBezTo>
                    <a:pt x="701" y="58"/>
                    <a:pt x="688" y="58"/>
                    <a:pt x="676" y="58"/>
                  </a:cubicBezTo>
                  <a:cubicBezTo>
                    <a:pt x="686" y="73"/>
                    <a:pt x="699" y="87"/>
                    <a:pt x="711" y="100"/>
                  </a:cubicBezTo>
                  <a:close/>
                  <a:moveTo>
                    <a:pt x="86" y="158"/>
                  </a:moveTo>
                  <a:cubicBezTo>
                    <a:pt x="84" y="170"/>
                    <a:pt x="81" y="187"/>
                    <a:pt x="85" y="199"/>
                  </a:cubicBezTo>
                  <a:cubicBezTo>
                    <a:pt x="88" y="205"/>
                    <a:pt x="92" y="211"/>
                    <a:pt x="96" y="218"/>
                  </a:cubicBezTo>
                  <a:cubicBezTo>
                    <a:pt x="99" y="224"/>
                    <a:pt x="102" y="231"/>
                    <a:pt x="104" y="238"/>
                  </a:cubicBezTo>
                  <a:cubicBezTo>
                    <a:pt x="108" y="254"/>
                    <a:pt x="106" y="273"/>
                    <a:pt x="108" y="293"/>
                  </a:cubicBezTo>
                  <a:cubicBezTo>
                    <a:pt x="119" y="289"/>
                    <a:pt x="128" y="295"/>
                    <a:pt x="132" y="302"/>
                  </a:cubicBezTo>
                  <a:cubicBezTo>
                    <a:pt x="139" y="315"/>
                    <a:pt x="139" y="333"/>
                    <a:pt x="144" y="347"/>
                  </a:cubicBezTo>
                  <a:cubicBezTo>
                    <a:pt x="150" y="360"/>
                    <a:pt x="156" y="369"/>
                    <a:pt x="164" y="378"/>
                  </a:cubicBezTo>
                  <a:cubicBezTo>
                    <a:pt x="165" y="379"/>
                    <a:pt x="165" y="381"/>
                    <a:pt x="167" y="381"/>
                  </a:cubicBezTo>
                  <a:cubicBezTo>
                    <a:pt x="160" y="368"/>
                    <a:pt x="162" y="349"/>
                    <a:pt x="164" y="331"/>
                  </a:cubicBezTo>
                  <a:cubicBezTo>
                    <a:pt x="166" y="317"/>
                    <a:pt x="168" y="301"/>
                    <a:pt x="164" y="290"/>
                  </a:cubicBezTo>
                  <a:cubicBezTo>
                    <a:pt x="162" y="283"/>
                    <a:pt x="155" y="277"/>
                    <a:pt x="151" y="270"/>
                  </a:cubicBezTo>
                  <a:cubicBezTo>
                    <a:pt x="148" y="264"/>
                    <a:pt x="144" y="256"/>
                    <a:pt x="144" y="246"/>
                  </a:cubicBezTo>
                  <a:cubicBezTo>
                    <a:pt x="144" y="231"/>
                    <a:pt x="152" y="225"/>
                    <a:pt x="159" y="216"/>
                  </a:cubicBezTo>
                  <a:cubicBezTo>
                    <a:pt x="163" y="212"/>
                    <a:pt x="169" y="206"/>
                    <a:pt x="170" y="200"/>
                  </a:cubicBezTo>
                  <a:cubicBezTo>
                    <a:pt x="171" y="187"/>
                    <a:pt x="166" y="173"/>
                    <a:pt x="158" y="166"/>
                  </a:cubicBezTo>
                  <a:cubicBezTo>
                    <a:pt x="154" y="162"/>
                    <a:pt x="147" y="158"/>
                    <a:pt x="141" y="157"/>
                  </a:cubicBezTo>
                  <a:cubicBezTo>
                    <a:pt x="123" y="155"/>
                    <a:pt x="104" y="159"/>
                    <a:pt x="86" y="157"/>
                  </a:cubicBezTo>
                  <a:cubicBezTo>
                    <a:pt x="86" y="157"/>
                    <a:pt x="86" y="158"/>
                    <a:pt x="86" y="158"/>
                  </a:cubicBezTo>
                  <a:close/>
                  <a:moveTo>
                    <a:pt x="625" y="157"/>
                  </a:moveTo>
                  <a:cubicBezTo>
                    <a:pt x="618" y="157"/>
                    <a:pt x="611" y="156"/>
                    <a:pt x="603" y="157"/>
                  </a:cubicBezTo>
                  <a:cubicBezTo>
                    <a:pt x="597" y="158"/>
                    <a:pt x="589" y="162"/>
                    <a:pt x="585" y="166"/>
                  </a:cubicBezTo>
                  <a:cubicBezTo>
                    <a:pt x="579" y="173"/>
                    <a:pt x="570" y="192"/>
                    <a:pt x="576" y="204"/>
                  </a:cubicBezTo>
                  <a:cubicBezTo>
                    <a:pt x="580" y="215"/>
                    <a:pt x="590" y="221"/>
                    <a:pt x="596" y="230"/>
                  </a:cubicBezTo>
                  <a:cubicBezTo>
                    <a:pt x="603" y="243"/>
                    <a:pt x="598" y="259"/>
                    <a:pt x="593" y="270"/>
                  </a:cubicBezTo>
                  <a:cubicBezTo>
                    <a:pt x="588" y="279"/>
                    <a:pt x="579" y="286"/>
                    <a:pt x="578" y="299"/>
                  </a:cubicBezTo>
                  <a:cubicBezTo>
                    <a:pt x="576" y="325"/>
                    <a:pt x="588" y="360"/>
                    <a:pt x="577" y="381"/>
                  </a:cubicBezTo>
                  <a:cubicBezTo>
                    <a:pt x="579" y="381"/>
                    <a:pt x="579" y="379"/>
                    <a:pt x="580" y="378"/>
                  </a:cubicBezTo>
                  <a:cubicBezTo>
                    <a:pt x="588" y="369"/>
                    <a:pt x="594" y="360"/>
                    <a:pt x="599" y="348"/>
                  </a:cubicBezTo>
                  <a:cubicBezTo>
                    <a:pt x="605" y="334"/>
                    <a:pt x="605" y="315"/>
                    <a:pt x="611" y="303"/>
                  </a:cubicBezTo>
                  <a:cubicBezTo>
                    <a:pt x="616" y="295"/>
                    <a:pt x="625" y="289"/>
                    <a:pt x="637" y="293"/>
                  </a:cubicBezTo>
                  <a:cubicBezTo>
                    <a:pt x="638" y="272"/>
                    <a:pt x="635" y="254"/>
                    <a:pt x="640" y="238"/>
                  </a:cubicBezTo>
                  <a:cubicBezTo>
                    <a:pt x="642" y="230"/>
                    <a:pt x="645" y="223"/>
                    <a:pt x="649" y="217"/>
                  </a:cubicBezTo>
                  <a:cubicBezTo>
                    <a:pt x="652" y="210"/>
                    <a:pt x="657" y="204"/>
                    <a:pt x="659" y="198"/>
                  </a:cubicBezTo>
                  <a:cubicBezTo>
                    <a:pt x="663" y="186"/>
                    <a:pt x="660" y="169"/>
                    <a:pt x="658" y="157"/>
                  </a:cubicBezTo>
                  <a:cubicBezTo>
                    <a:pt x="647" y="157"/>
                    <a:pt x="635" y="157"/>
                    <a:pt x="625" y="157"/>
                  </a:cubicBezTo>
                  <a:close/>
                  <a:moveTo>
                    <a:pt x="30" y="193"/>
                  </a:moveTo>
                  <a:cubicBezTo>
                    <a:pt x="44" y="213"/>
                    <a:pt x="72" y="231"/>
                    <a:pt x="74" y="264"/>
                  </a:cubicBezTo>
                  <a:cubicBezTo>
                    <a:pt x="74" y="271"/>
                    <a:pt x="73" y="278"/>
                    <a:pt x="73" y="287"/>
                  </a:cubicBezTo>
                  <a:cubicBezTo>
                    <a:pt x="73" y="293"/>
                    <a:pt x="73" y="306"/>
                    <a:pt x="77" y="308"/>
                  </a:cubicBezTo>
                  <a:cubicBezTo>
                    <a:pt x="81" y="309"/>
                    <a:pt x="86" y="305"/>
                    <a:pt x="89" y="303"/>
                  </a:cubicBezTo>
                  <a:cubicBezTo>
                    <a:pt x="93" y="300"/>
                    <a:pt x="97" y="299"/>
                    <a:pt x="99" y="296"/>
                  </a:cubicBezTo>
                  <a:cubicBezTo>
                    <a:pt x="99" y="271"/>
                    <a:pt x="99" y="248"/>
                    <a:pt x="92" y="230"/>
                  </a:cubicBezTo>
                  <a:cubicBezTo>
                    <a:pt x="85" y="213"/>
                    <a:pt x="71" y="199"/>
                    <a:pt x="75" y="174"/>
                  </a:cubicBezTo>
                  <a:cubicBezTo>
                    <a:pt x="75" y="174"/>
                    <a:pt x="75" y="173"/>
                    <a:pt x="74" y="174"/>
                  </a:cubicBezTo>
                  <a:cubicBezTo>
                    <a:pt x="62" y="182"/>
                    <a:pt x="48" y="190"/>
                    <a:pt x="30" y="193"/>
                  </a:cubicBezTo>
                  <a:close/>
                  <a:moveTo>
                    <a:pt x="652" y="231"/>
                  </a:moveTo>
                  <a:cubicBezTo>
                    <a:pt x="644" y="251"/>
                    <a:pt x="646" y="270"/>
                    <a:pt x="644" y="297"/>
                  </a:cubicBezTo>
                  <a:cubicBezTo>
                    <a:pt x="648" y="299"/>
                    <a:pt x="652" y="301"/>
                    <a:pt x="656" y="303"/>
                  </a:cubicBezTo>
                  <a:cubicBezTo>
                    <a:pt x="659" y="305"/>
                    <a:pt x="665" y="310"/>
                    <a:pt x="669" y="307"/>
                  </a:cubicBezTo>
                  <a:cubicBezTo>
                    <a:pt x="671" y="304"/>
                    <a:pt x="671" y="291"/>
                    <a:pt x="671" y="286"/>
                  </a:cubicBezTo>
                  <a:cubicBezTo>
                    <a:pt x="671" y="278"/>
                    <a:pt x="670" y="271"/>
                    <a:pt x="670" y="264"/>
                  </a:cubicBezTo>
                  <a:cubicBezTo>
                    <a:pt x="672" y="234"/>
                    <a:pt x="696" y="214"/>
                    <a:pt x="711" y="197"/>
                  </a:cubicBezTo>
                  <a:cubicBezTo>
                    <a:pt x="713" y="196"/>
                    <a:pt x="714" y="194"/>
                    <a:pt x="714" y="193"/>
                  </a:cubicBezTo>
                  <a:cubicBezTo>
                    <a:pt x="696" y="190"/>
                    <a:pt x="682" y="182"/>
                    <a:pt x="669" y="174"/>
                  </a:cubicBezTo>
                  <a:cubicBezTo>
                    <a:pt x="673" y="200"/>
                    <a:pt x="658" y="214"/>
                    <a:pt x="652" y="231"/>
                  </a:cubicBezTo>
                  <a:close/>
                  <a:moveTo>
                    <a:pt x="350" y="261"/>
                  </a:moveTo>
                  <a:cubicBezTo>
                    <a:pt x="318" y="262"/>
                    <a:pt x="287" y="264"/>
                    <a:pt x="257" y="268"/>
                  </a:cubicBezTo>
                  <a:cubicBezTo>
                    <a:pt x="227" y="272"/>
                    <a:pt x="199" y="278"/>
                    <a:pt x="172" y="284"/>
                  </a:cubicBezTo>
                  <a:cubicBezTo>
                    <a:pt x="181" y="307"/>
                    <a:pt x="169" y="337"/>
                    <a:pt x="172" y="365"/>
                  </a:cubicBezTo>
                  <a:cubicBezTo>
                    <a:pt x="173" y="371"/>
                    <a:pt x="174" y="382"/>
                    <a:pt x="179" y="383"/>
                  </a:cubicBezTo>
                  <a:cubicBezTo>
                    <a:pt x="181" y="384"/>
                    <a:pt x="186" y="382"/>
                    <a:pt x="189" y="381"/>
                  </a:cubicBezTo>
                  <a:cubicBezTo>
                    <a:pt x="244" y="367"/>
                    <a:pt x="305" y="358"/>
                    <a:pt x="372" y="358"/>
                  </a:cubicBezTo>
                  <a:cubicBezTo>
                    <a:pt x="434" y="358"/>
                    <a:pt x="493" y="366"/>
                    <a:pt x="543" y="379"/>
                  </a:cubicBezTo>
                  <a:cubicBezTo>
                    <a:pt x="548" y="380"/>
                    <a:pt x="561" y="385"/>
                    <a:pt x="565" y="383"/>
                  </a:cubicBezTo>
                  <a:cubicBezTo>
                    <a:pt x="570" y="381"/>
                    <a:pt x="572" y="369"/>
                    <a:pt x="572" y="361"/>
                  </a:cubicBezTo>
                  <a:cubicBezTo>
                    <a:pt x="574" y="335"/>
                    <a:pt x="563" y="305"/>
                    <a:pt x="572" y="284"/>
                  </a:cubicBezTo>
                  <a:cubicBezTo>
                    <a:pt x="507" y="270"/>
                    <a:pt x="431" y="257"/>
                    <a:pt x="350" y="261"/>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60" name="Google Shape;65;p1"/>
            <p:cNvSpPr/>
            <p:nvPr/>
          </p:nvSpPr>
          <p:spPr>
            <a:xfrm>
              <a:off x="3060" y="1575"/>
              <a:ext cx="102" cy="64"/>
            </a:xfrm>
            <a:custGeom>
              <a:avLst/>
              <a:gdLst/>
              <a:ahLst/>
              <a:cxnLst/>
              <a:rect l="l" t="t" r="r" b="b"/>
              <a:pathLst>
                <a:path w="111" h="70" extrusionOk="0">
                  <a:moveTo>
                    <a:pt x="103" y="0"/>
                  </a:moveTo>
                  <a:cubicBezTo>
                    <a:pt x="105" y="1"/>
                    <a:pt x="105" y="4"/>
                    <a:pt x="105" y="6"/>
                  </a:cubicBezTo>
                  <a:cubicBezTo>
                    <a:pt x="105" y="11"/>
                    <a:pt x="106" y="18"/>
                    <a:pt x="107" y="24"/>
                  </a:cubicBezTo>
                  <a:cubicBezTo>
                    <a:pt x="87" y="26"/>
                    <a:pt x="64" y="28"/>
                    <a:pt x="42" y="31"/>
                  </a:cubicBezTo>
                  <a:cubicBezTo>
                    <a:pt x="37" y="32"/>
                    <a:pt x="25" y="32"/>
                    <a:pt x="23" y="36"/>
                  </a:cubicBezTo>
                  <a:cubicBezTo>
                    <a:pt x="22" y="39"/>
                    <a:pt x="24" y="43"/>
                    <a:pt x="24" y="44"/>
                  </a:cubicBezTo>
                  <a:cubicBezTo>
                    <a:pt x="28" y="47"/>
                    <a:pt x="40" y="45"/>
                    <a:pt x="45" y="44"/>
                  </a:cubicBezTo>
                  <a:cubicBezTo>
                    <a:pt x="67" y="42"/>
                    <a:pt x="87" y="39"/>
                    <a:pt x="108" y="37"/>
                  </a:cubicBezTo>
                  <a:cubicBezTo>
                    <a:pt x="109" y="45"/>
                    <a:pt x="110" y="53"/>
                    <a:pt x="111" y="60"/>
                  </a:cubicBezTo>
                  <a:cubicBezTo>
                    <a:pt x="98" y="62"/>
                    <a:pt x="84" y="63"/>
                    <a:pt x="70" y="65"/>
                  </a:cubicBezTo>
                  <a:cubicBezTo>
                    <a:pt x="57" y="66"/>
                    <a:pt x="42" y="70"/>
                    <a:pt x="29" y="69"/>
                  </a:cubicBezTo>
                  <a:cubicBezTo>
                    <a:pt x="22" y="68"/>
                    <a:pt x="15" y="65"/>
                    <a:pt x="11" y="60"/>
                  </a:cubicBezTo>
                  <a:cubicBezTo>
                    <a:pt x="4" y="51"/>
                    <a:pt x="0" y="29"/>
                    <a:pt x="10" y="18"/>
                  </a:cubicBezTo>
                  <a:cubicBezTo>
                    <a:pt x="18" y="9"/>
                    <a:pt x="36" y="8"/>
                    <a:pt x="53" y="6"/>
                  </a:cubicBezTo>
                  <a:cubicBezTo>
                    <a:pt x="70" y="4"/>
                    <a:pt x="87" y="2"/>
                    <a:pt x="103" y="0"/>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61" name="Google Shape;66;p1"/>
            <p:cNvSpPr/>
            <p:nvPr/>
          </p:nvSpPr>
          <p:spPr>
            <a:xfrm>
              <a:off x="4085" y="1574"/>
              <a:ext cx="99" cy="71"/>
            </a:xfrm>
            <a:custGeom>
              <a:avLst/>
              <a:gdLst/>
              <a:ahLst/>
              <a:cxnLst/>
              <a:rect l="l" t="t" r="r" b="b"/>
              <a:pathLst>
                <a:path w="108" h="77" extrusionOk="0">
                  <a:moveTo>
                    <a:pt x="40" y="3"/>
                  </a:moveTo>
                  <a:cubicBezTo>
                    <a:pt x="39" y="11"/>
                    <a:pt x="37" y="18"/>
                    <a:pt x="36" y="25"/>
                  </a:cubicBezTo>
                  <a:cubicBezTo>
                    <a:pt x="30" y="24"/>
                    <a:pt x="17" y="21"/>
                    <a:pt x="19" y="32"/>
                  </a:cubicBezTo>
                  <a:cubicBezTo>
                    <a:pt x="20" y="41"/>
                    <a:pt x="31" y="36"/>
                    <a:pt x="36" y="32"/>
                  </a:cubicBezTo>
                  <a:cubicBezTo>
                    <a:pt x="39" y="30"/>
                    <a:pt x="43" y="27"/>
                    <a:pt x="46" y="25"/>
                  </a:cubicBezTo>
                  <a:cubicBezTo>
                    <a:pt x="55" y="17"/>
                    <a:pt x="62" y="8"/>
                    <a:pt x="78" y="9"/>
                  </a:cubicBezTo>
                  <a:cubicBezTo>
                    <a:pt x="92" y="10"/>
                    <a:pt x="103" y="19"/>
                    <a:pt x="105" y="32"/>
                  </a:cubicBezTo>
                  <a:cubicBezTo>
                    <a:pt x="108" y="59"/>
                    <a:pt x="91" y="77"/>
                    <a:pt x="63" y="68"/>
                  </a:cubicBezTo>
                  <a:cubicBezTo>
                    <a:pt x="64" y="61"/>
                    <a:pt x="65" y="54"/>
                    <a:pt x="66" y="46"/>
                  </a:cubicBezTo>
                  <a:cubicBezTo>
                    <a:pt x="71" y="46"/>
                    <a:pt x="79" y="49"/>
                    <a:pt x="83" y="46"/>
                  </a:cubicBezTo>
                  <a:cubicBezTo>
                    <a:pt x="89" y="42"/>
                    <a:pt x="85" y="33"/>
                    <a:pt x="80" y="33"/>
                  </a:cubicBezTo>
                  <a:cubicBezTo>
                    <a:pt x="77" y="32"/>
                    <a:pt x="72" y="34"/>
                    <a:pt x="70" y="35"/>
                  </a:cubicBezTo>
                  <a:cubicBezTo>
                    <a:pt x="58" y="42"/>
                    <a:pt x="50" y="59"/>
                    <a:pt x="32" y="60"/>
                  </a:cubicBezTo>
                  <a:cubicBezTo>
                    <a:pt x="14" y="62"/>
                    <a:pt x="0" y="50"/>
                    <a:pt x="0" y="34"/>
                  </a:cubicBezTo>
                  <a:cubicBezTo>
                    <a:pt x="0" y="18"/>
                    <a:pt x="7" y="3"/>
                    <a:pt x="21" y="1"/>
                  </a:cubicBezTo>
                  <a:cubicBezTo>
                    <a:pt x="29" y="0"/>
                    <a:pt x="32" y="2"/>
                    <a:pt x="40" y="3"/>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62" name="Google Shape;67;p1"/>
            <p:cNvSpPr/>
            <p:nvPr/>
          </p:nvSpPr>
          <p:spPr>
            <a:xfrm>
              <a:off x="4071" y="1644"/>
              <a:ext cx="96" cy="49"/>
            </a:xfrm>
            <a:custGeom>
              <a:avLst/>
              <a:gdLst/>
              <a:ahLst/>
              <a:cxnLst/>
              <a:rect l="l" t="t" r="r" b="b"/>
              <a:pathLst>
                <a:path w="104" h="53" extrusionOk="0">
                  <a:moveTo>
                    <a:pt x="104" y="31"/>
                  </a:moveTo>
                  <a:cubicBezTo>
                    <a:pt x="102" y="39"/>
                    <a:pt x="99" y="46"/>
                    <a:pt x="97" y="53"/>
                  </a:cubicBezTo>
                  <a:cubicBezTo>
                    <a:pt x="64" y="43"/>
                    <a:pt x="32" y="32"/>
                    <a:pt x="0" y="22"/>
                  </a:cubicBezTo>
                  <a:cubicBezTo>
                    <a:pt x="2" y="14"/>
                    <a:pt x="4" y="6"/>
                    <a:pt x="7" y="0"/>
                  </a:cubicBezTo>
                  <a:cubicBezTo>
                    <a:pt x="39" y="10"/>
                    <a:pt x="72" y="20"/>
                    <a:pt x="104" y="31"/>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63" name="Google Shape;68;p1"/>
            <p:cNvSpPr/>
            <p:nvPr/>
          </p:nvSpPr>
          <p:spPr>
            <a:xfrm>
              <a:off x="4047" y="1688"/>
              <a:ext cx="98" cy="77"/>
            </a:xfrm>
            <a:custGeom>
              <a:avLst/>
              <a:gdLst/>
              <a:ahLst/>
              <a:cxnLst/>
              <a:rect l="l" t="t" r="r" b="b"/>
              <a:pathLst>
                <a:path w="106" h="83" extrusionOk="0">
                  <a:moveTo>
                    <a:pt x="49" y="7"/>
                  </a:moveTo>
                  <a:cubicBezTo>
                    <a:pt x="46" y="14"/>
                    <a:pt x="42" y="20"/>
                    <a:pt x="40" y="27"/>
                  </a:cubicBezTo>
                  <a:cubicBezTo>
                    <a:pt x="36" y="25"/>
                    <a:pt x="21" y="19"/>
                    <a:pt x="21" y="30"/>
                  </a:cubicBezTo>
                  <a:cubicBezTo>
                    <a:pt x="21" y="40"/>
                    <a:pt x="33" y="37"/>
                    <a:pt x="40" y="34"/>
                  </a:cubicBezTo>
                  <a:cubicBezTo>
                    <a:pt x="43" y="33"/>
                    <a:pt x="47" y="31"/>
                    <a:pt x="50" y="29"/>
                  </a:cubicBezTo>
                  <a:cubicBezTo>
                    <a:pt x="57" y="26"/>
                    <a:pt x="64" y="21"/>
                    <a:pt x="72" y="20"/>
                  </a:cubicBezTo>
                  <a:cubicBezTo>
                    <a:pt x="88" y="19"/>
                    <a:pt x="103" y="30"/>
                    <a:pt x="105" y="44"/>
                  </a:cubicBezTo>
                  <a:cubicBezTo>
                    <a:pt x="106" y="60"/>
                    <a:pt x="95" y="82"/>
                    <a:pt x="77" y="82"/>
                  </a:cubicBezTo>
                  <a:cubicBezTo>
                    <a:pt x="68" y="83"/>
                    <a:pt x="64" y="79"/>
                    <a:pt x="55" y="76"/>
                  </a:cubicBezTo>
                  <a:cubicBezTo>
                    <a:pt x="58" y="69"/>
                    <a:pt x="61" y="62"/>
                    <a:pt x="64" y="55"/>
                  </a:cubicBezTo>
                  <a:cubicBezTo>
                    <a:pt x="68" y="57"/>
                    <a:pt x="85" y="65"/>
                    <a:pt x="85" y="52"/>
                  </a:cubicBezTo>
                  <a:cubicBezTo>
                    <a:pt x="85" y="47"/>
                    <a:pt x="81" y="45"/>
                    <a:pt x="77" y="44"/>
                  </a:cubicBezTo>
                  <a:cubicBezTo>
                    <a:pt x="70" y="43"/>
                    <a:pt x="63" y="48"/>
                    <a:pt x="57" y="51"/>
                  </a:cubicBezTo>
                  <a:cubicBezTo>
                    <a:pt x="51" y="55"/>
                    <a:pt x="44" y="60"/>
                    <a:pt x="35" y="61"/>
                  </a:cubicBezTo>
                  <a:cubicBezTo>
                    <a:pt x="16" y="63"/>
                    <a:pt x="0" y="50"/>
                    <a:pt x="2" y="32"/>
                  </a:cubicBezTo>
                  <a:cubicBezTo>
                    <a:pt x="3" y="18"/>
                    <a:pt x="13" y="2"/>
                    <a:pt x="27" y="1"/>
                  </a:cubicBezTo>
                  <a:cubicBezTo>
                    <a:pt x="36" y="0"/>
                    <a:pt x="40" y="4"/>
                    <a:pt x="49" y="7"/>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64" name="Google Shape;69;p1"/>
            <p:cNvSpPr/>
            <p:nvPr/>
          </p:nvSpPr>
          <p:spPr>
            <a:xfrm>
              <a:off x="3665" y="1711"/>
              <a:ext cx="43" cy="38"/>
            </a:xfrm>
            <a:custGeom>
              <a:avLst/>
              <a:gdLst/>
              <a:ahLst/>
              <a:cxnLst/>
              <a:rect l="l" t="t" r="r" b="b"/>
              <a:pathLst>
                <a:path w="47" h="41" extrusionOk="0">
                  <a:moveTo>
                    <a:pt x="16" y="0"/>
                  </a:moveTo>
                  <a:cubicBezTo>
                    <a:pt x="19" y="0"/>
                    <a:pt x="22" y="2"/>
                    <a:pt x="23" y="4"/>
                  </a:cubicBezTo>
                  <a:cubicBezTo>
                    <a:pt x="23" y="7"/>
                    <a:pt x="21" y="10"/>
                    <a:pt x="20" y="13"/>
                  </a:cubicBezTo>
                  <a:cubicBezTo>
                    <a:pt x="27" y="23"/>
                    <a:pt x="37" y="32"/>
                    <a:pt x="47" y="38"/>
                  </a:cubicBezTo>
                  <a:cubicBezTo>
                    <a:pt x="43" y="39"/>
                    <a:pt x="33" y="40"/>
                    <a:pt x="31" y="38"/>
                  </a:cubicBezTo>
                  <a:cubicBezTo>
                    <a:pt x="28" y="36"/>
                    <a:pt x="27" y="30"/>
                    <a:pt x="25" y="27"/>
                  </a:cubicBezTo>
                  <a:cubicBezTo>
                    <a:pt x="23" y="23"/>
                    <a:pt x="20" y="19"/>
                    <a:pt x="19" y="16"/>
                  </a:cubicBezTo>
                  <a:cubicBezTo>
                    <a:pt x="14" y="26"/>
                    <a:pt x="10" y="37"/>
                    <a:pt x="0" y="41"/>
                  </a:cubicBezTo>
                  <a:cubicBezTo>
                    <a:pt x="6" y="35"/>
                    <a:pt x="11" y="25"/>
                    <a:pt x="14" y="14"/>
                  </a:cubicBezTo>
                  <a:cubicBezTo>
                    <a:pt x="15" y="11"/>
                    <a:pt x="17" y="7"/>
                    <a:pt x="17" y="4"/>
                  </a:cubicBezTo>
                  <a:cubicBezTo>
                    <a:pt x="16" y="2"/>
                    <a:pt x="15" y="1"/>
                    <a:pt x="16" y="0"/>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65" name="Google Shape;70;p1"/>
            <p:cNvSpPr/>
            <p:nvPr/>
          </p:nvSpPr>
          <p:spPr>
            <a:xfrm>
              <a:off x="3556" y="1711"/>
              <a:ext cx="43" cy="33"/>
            </a:xfrm>
            <a:custGeom>
              <a:avLst/>
              <a:gdLst/>
              <a:ahLst/>
              <a:cxnLst/>
              <a:rect l="l" t="t" r="r" b="b"/>
              <a:pathLst>
                <a:path w="46" h="35" extrusionOk="0">
                  <a:moveTo>
                    <a:pt x="43" y="3"/>
                  </a:moveTo>
                  <a:cubicBezTo>
                    <a:pt x="39" y="7"/>
                    <a:pt x="29" y="6"/>
                    <a:pt x="22" y="8"/>
                  </a:cubicBezTo>
                  <a:cubicBezTo>
                    <a:pt x="22" y="9"/>
                    <a:pt x="25" y="9"/>
                    <a:pt x="25" y="11"/>
                  </a:cubicBezTo>
                  <a:cubicBezTo>
                    <a:pt x="25" y="13"/>
                    <a:pt x="19" y="18"/>
                    <a:pt x="17" y="20"/>
                  </a:cubicBezTo>
                  <a:cubicBezTo>
                    <a:pt x="14" y="23"/>
                    <a:pt x="11" y="26"/>
                    <a:pt x="9" y="28"/>
                  </a:cubicBezTo>
                  <a:cubicBezTo>
                    <a:pt x="18" y="27"/>
                    <a:pt x="25" y="25"/>
                    <a:pt x="34" y="24"/>
                  </a:cubicBezTo>
                  <a:cubicBezTo>
                    <a:pt x="33" y="21"/>
                    <a:pt x="29" y="19"/>
                    <a:pt x="28" y="16"/>
                  </a:cubicBezTo>
                  <a:cubicBezTo>
                    <a:pt x="32" y="15"/>
                    <a:pt x="39" y="17"/>
                    <a:pt x="42" y="21"/>
                  </a:cubicBezTo>
                  <a:cubicBezTo>
                    <a:pt x="44" y="23"/>
                    <a:pt x="46" y="28"/>
                    <a:pt x="43" y="30"/>
                  </a:cubicBezTo>
                  <a:cubicBezTo>
                    <a:pt x="40" y="31"/>
                    <a:pt x="39" y="26"/>
                    <a:pt x="36" y="26"/>
                  </a:cubicBezTo>
                  <a:cubicBezTo>
                    <a:pt x="34" y="25"/>
                    <a:pt x="30" y="27"/>
                    <a:pt x="28" y="28"/>
                  </a:cubicBezTo>
                  <a:cubicBezTo>
                    <a:pt x="20" y="30"/>
                    <a:pt x="10" y="33"/>
                    <a:pt x="2" y="35"/>
                  </a:cubicBezTo>
                  <a:cubicBezTo>
                    <a:pt x="1" y="34"/>
                    <a:pt x="0" y="30"/>
                    <a:pt x="2" y="28"/>
                  </a:cubicBezTo>
                  <a:cubicBezTo>
                    <a:pt x="9" y="25"/>
                    <a:pt x="16" y="19"/>
                    <a:pt x="15" y="9"/>
                  </a:cubicBezTo>
                  <a:cubicBezTo>
                    <a:pt x="12" y="9"/>
                    <a:pt x="5" y="10"/>
                    <a:pt x="2" y="8"/>
                  </a:cubicBezTo>
                  <a:cubicBezTo>
                    <a:pt x="7" y="6"/>
                    <a:pt x="14" y="6"/>
                    <a:pt x="20" y="5"/>
                  </a:cubicBezTo>
                  <a:cubicBezTo>
                    <a:pt x="26" y="4"/>
                    <a:pt x="32" y="3"/>
                    <a:pt x="36" y="1"/>
                  </a:cubicBezTo>
                  <a:cubicBezTo>
                    <a:pt x="39" y="1"/>
                    <a:pt x="43" y="0"/>
                    <a:pt x="43" y="3"/>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66" name="Google Shape;71;p1"/>
            <p:cNvSpPr/>
            <p:nvPr/>
          </p:nvSpPr>
          <p:spPr>
            <a:xfrm>
              <a:off x="3653" y="1712"/>
              <a:ext cx="16" cy="11"/>
            </a:xfrm>
            <a:custGeom>
              <a:avLst/>
              <a:gdLst/>
              <a:ahLst/>
              <a:cxnLst/>
              <a:rect l="l" t="t" r="r" b="b"/>
              <a:pathLst>
                <a:path w="17" h="11" extrusionOk="0">
                  <a:moveTo>
                    <a:pt x="9" y="11"/>
                  </a:moveTo>
                  <a:cubicBezTo>
                    <a:pt x="5" y="9"/>
                    <a:pt x="1" y="6"/>
                    <a:pt x="0" y="2"/>
                  </a:cubicBezTo>
                  <a:cubicBezTo>
                    <a:pt x="6" y="0"/>
                    <a:pt x="17" y="7"/>
                    <a:pt x="9" y="11"/>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67" name="Google Shape;72;p1"/>
            <p:cNvSpPr/>
            <p:nvPr/>
          </p:nvSpPr>
          <p:spPr>
            <a:xfrm>
              <a:off x="3490" y="1713"/>
              <a:ext cx="16" cy="16"/>
            </a:xfrm>
            <a:custGeom>
              <a:avLst/>
              <a:gdLst/>
              <a:ahLst/>
              <a:cxnLst/>
              <a:rect l="l" t="t" r="r" b="b"/>
              <a:pathLst>
                <a:path w="17" h="17" extrusionOk="0">
                  <a:moveTo>
                    <a:pt x="17" y="7"/>
                  </a:moveTo>
                  <a:cubicBezTo>
                    <a:pt x="12" y="11"/>
                    <a:pt x="6" y="14"/>
                    <a:pt x="0" y="17"/>
                  </a:cubicBezTo>
                  <a:cubicBezTo>
                    <a:pt x="2" y="14"/>
                    <a:pt x="5" y="12"/>
                    <a:pt x="7" y="8"/>
                  </a:cubicBezTo>
                  <a:cubicBezTo>
                    <a:pt x="5" y="0"/>
                    <a:pt x="15" y="5"/>
                    <a:pt x="17" y="7"/>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68" name="Google Shape;73;p1"/>
            <p:cNvSpPr/>
            <p:nvPr/>
          </p:nvSpPr>
          <p:spPr>
            <a:xfrm>
              <a:off x="3115" y="1721"/>
              <a:ext cx="94" cy="61"/>
            </a:xfrm>
            <a:custGeom>
              <a:avLst/>
              <a:gdLst/>
              <a:ahLst/>
              <a:cxnLst/>
              <a:rect l="l" t="t" r="r" b="b"/>
              <a:pathLst>
                <a:path w="102" h="66" extrusionOk="0">
                  <a:moveTo>
                    <a:pt x="102" y="21"/>
                  </a:moveTo>
                  <a:cubicBezTo>
                    <a:pt x="71" y="36"/>
                    <a:pt x="40" y="51"/>
                    <a:pt x="10" y="66"/>
                  </a:cubicBezTo>
                  <a:cubicBezTo>
                    <a:pt x="6" y="59"/>
                    <a:pt x="3" y="51"/>
                    <a:pt x="0" y="45"/>
                  </a:cubicBezTo>
                  <a:cubicBezTo>
                    <a:pt x="30" y="30"/>
                    <a:pt x="61" y="14"/>
                    <a:pt x="92" y="0"/>
                  </a:cubicBezTo>
                  <a:cubicBezTo>
                    <a:pt x="95" y="7"/>
                    <a:pt x="99" y="14"/>
                    <a:pt x="102" y="21"/>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69" name="Google Shape;74;p1"/>
            <p:cNvSpPr/>
            <p:nvPr/>
          </p:nvSpPr>
          <p:spPr>
            <a:xfrm>
              <a:off x="3474" y="1720"/>
              <a:ext cx="11" cy="10"/>
            </a:xfrm>
            <a:custGeom>
              <a:avLst/>
              <a:gdLst/>
              <a:ahLst/>
              <a:cxnLst/>
              <a:rect l="l" t="t" r="r" b="b"/>
              <a:pathLst>
                <a:path w="12" h="11" extrusionOk="0">
                  <a:moveTo>
                    <a:pt x="0" y="3"/>
                  </a:moveTo>
                  <a:cubicBezTo>
                    <a:pt x="6" y="0"/>
                    <a:pt x="12" y="10"/>
                    <a:pt x="7" y="11"/>
                  </a:cubicBezTo>
                  <a:cubicBezTo>
                    <a:pt x="4" y="11"/>
                    <a:pt x="1" y="6"/>
                    <a:pt x="0" y="3"/>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70" name="Google Shape;75;p1"/>
            <p:cNvSpPr/>
            <p:nvPr/>
          </p:nvSpPr>
          <p:spPr>
            <a:xfrm>
              <a:off x="3717" y="1723"/>
              <a:ext cx="69" cy="59"/>
            </a:xfrm>
            <a:custGeom>
              <a:avLst/>
              <a:gdLst/>
              <a:ahLst/>
              <a:cxnLst/>
              <a:rect l="l" t="t" r="r" b="b"/>
              <a:pathLst>
                <a:path w="75" h="64" extrusionOk="0">
                  <a:moveTo>
                    <a:pt x="50" y="5"/>
                  </a:moveTo>
                  <a:cubicBezTo>
                    <a:pt x="48" y="12"/>
                    <a:pt x="46" y="19"/>
                    <a:pt x="45" y="27"/>
                  </a:cubicBezTo>
                  <a:cubicBezTo>
                    <a:pt x="51" y="28"/>
                    <a:pt x="64" y="23"/>
                    <a:pt x="65" y="30"/>
                  </a:cubicBezTo>
                  <a:cubicBezTo>
                    <a:pt x="63" y="33"/>
                    <a:pt x="56" y="32"/>
                    <a:pt x="51" y="31"/>
                  </a:cubicBezTo>
                  <a:cubicBezTo>
                    <a:pt x="49" y="31"/>
                    <a:pt x="47" y="31"/>
                    <a:pt x="45" y="31"/>
                  </a:cubicBezTo>
                  <a:cubicBezTo>
                    <a:pt x="44" y="39"/>
                    <a:pt x="43" y="48"/>
                    <a:pt x="41" y="56"/>
                  </a:cubicBezTo>
                  <a:cubicBezTo>
                    <a:pt x="53" y="58"/>
                    <a:pt x="73" y="51"/>
                    <a:pt x="75" y="63"/>
                  </a:cubicBezTo>
                  <a:cubicBezTo>
                    <a:pt x="69" y="64"/>
                    <a:pt x="62" y="62"/>
                    <a:pt x="56" y="61"/>
                  </a:cubicBezTo>
                  <a:cubicBezTo>
                    <a:pt x="47" y="60"/>
                    <a:pt x="38" y="59"/>
                    <a:pt x="28" y="59"/>
                  </a:cubicBezTo>
                  <a:cubicBezTo>
                    <a:pt x="18" y="58"/>
                    <a:pt x="6" y="60"/>
                    <a:pt x="0" y="55"/>
                  </a:cubicBezTo>
                  <a:cubicBezTo>
                    <a:pt x="5" y="55"/>
                    <a:pt x="12" y="56"/>
                    <a:pt x="18" y="55"/>
                  </a:cubicBezTo>
                  <a:cubicBezTo>
                    <a:pt x="19" y="47"/>
                    <a:pt x="20" y="37"/>
                    <a:pt x="19" y="30"/>
                  </a:cubicBezTo>
                  <a:cubicBezTo>
                    <a:pt x="19" y="27"/>
                    <a:pt x="16" y="25"/>
                    <a:pt x="17" y="22"/>
                  </a:cubicBezTo>
                  <a:cubicBezTo>
                    <a:pt x="20" y="22"/>
                    <a:pt x="24" y="24"/>
                    <a:pt x="26" y="27"/>
                  </a:cubicBezTo>
                  <a:cubicBezTo>
                    <a:pt x="24" y="35"/>
                    <a:pt x="24" y="46"/>
                    <a:pt x="24" y="56"/>
                  </a:cubicBezTo>
                  <a:cubicBezTo>
                    <a:pt x="28" y="56"/>
                    <a:pt x="32" y="56"/>
                    <a:pt x="36" y="56"/>
                  </a:cubicBezTo>
                  <a:cubicBezTo>
                    <a:pt x="37" y="49"/>
                    <a:pt x="38" y="41"/>
                    <a:pt x="39" y="33"/>
                  </a:cubicBezTo>
                  <a:cubicBezTo>
                    <a:pt x="40" y="24"/>
                    <a:pt x="42" y="16"/>
                    <a:pt x="41" y="8"/>
                  </a:cubicBezTo>
                  <a:cubicBezTo>
                    <a:pt x="41" y="6"/>
                    <a:pt x="39" y="3"/>
                    <a:pt x="39" y="1"/>
                  </a:cubicBezTo>
                  <a:cubicBezTo>
                    <a:pt x="39" y="1"/>
                    <a:pt x="39" y="1"/>
                    <a:pt x="40" y="0"/>
                  </a:cubicBezTo>
                  <a:cubicBezTo>
                    <a:pt x="44" y="1"/>
                    <a:pt x="48" y="2"/>
                    <a:pt x="50" y="5"/>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71" name="Google Shape;76;p1"/>
            <p:cNvSpPr/>
            <p:nvPr/>
          </p:nvSpPr>
          <p:spPr>
            <a:xfrm>
              <a:off x="3458" y="1727"/>
              <a:ext cx="66" cy="44"/>
            </a:xfrm>
            <a:custGeom>
              <a:avLst/>
              <a:gdLst/>
              <a:ahLst/>
              <a:cxnLst/>
              <a:rect l="l" t="t" r="r" b="b"/>
              <a:pathLst>
                <a:path w="72" h="48" extrusionOk="0">
                  <a:moveTo>
                    <a:pt x="52" y="2"/>
                  </a:moveTo>
                  <a:cubicBezTo>
                    <a:pt x="49" y="6"/>
                    <a:pt x="41" y="5"/>
                    <a:pt x="36" y="7"/>
                  </a:cubicBezTo>
                  <a:cubicBezTo>
                    <a:pt x="37" y="8"/>
                    <a:pt x="38" y="11"/>
                    <a:pt x="37" y="13"/>
                  </a:cubicBezTo>
                  <a:cubicBezTo>
                    <a:pt x="40" y="12"/>
                    <a:pt x="45" y="10"/>
                    <a:pt x="48" y="12"/>
                  </a:cubicBezTo>
                  <a:cubicBezTo>
                    <a:pt x="46" y="15"/>
                    <a:pt x="41" y="15"/>
                    <a:pt x="37" y="15"/>
                  </a:cubicBezTo>
                  <a:cubicBezTo>
                    <a:pt x="37" y="17"/>
                    <a:pt x="37" y="19"/>
                    <a:pt x="37" y="21"/>
                  </a:cubicBezTo>
                  <a:cubicBezTo>
                    <a:pt x="43" y="20"/>
                    <a:pt x="51" y="16"/>
                    <a:pt x="56" y="20"/>
                  </a:cubicBezTo>
                  <a:cubicBezTo>
                    <a:pt x="51" y="23"/>
                    <a:pt x="43" y="23"/>
                    <a:pt x="37" y="24"/>
                  </a:cubicBezTo>
                  <a:cubicBezTo>
                    <a:pt x="37" y="28"/>
                    <a:pt x="38" y="31"/>
                    <a:pt x="37" y="35"/>
                  </a:cubicBezTo>
                  <a:cubicBezTo>
                    <a:pt x="45" y="36"/>
                    <a:pt x="48" y="31"/>
                    <a:pt x="46" y="24"/>
                  </a:cubicBezTo>
                  <a:cubicBezTo>
                    <a:pt x="49" y="24"/>
                    <a:pt x="53" y="24"/>
                    <a:pt x="54" y="26"/>
                  </a:cubicBezTo>
                  <a:cubicBezTo>
                    <a:pt x="53" y="29"/>
                    <a:pt x="50" y="31"/>
                    <a:pt x="48" y="33"/>
                  </a:cubicBezTo>
                  <a:cubicBezTo>
                    <a:pt x="56" y="32"/>
                    <a:pt x="69" y="26"/>
                    <a:pt x="72" y="35"/>
                  </a:cubicBezTo>
                  <a:cubicBezTo>
                    <a:pt x="66" y="37"/>
                    <a:pt x="60" y="36"/>
                    <a:pt x="54" y="36"/>
                  </a:cubicBezTo>
                  <a:cubicBezTo>
                    <a:pt x="41" y="37"/>
                    <a:pt x="28" y="39"/>
                    <a:pt x="17" y="41"/>
                  </a:cubicBezTo>
                  <a:cubicBezTo>
                    <a:pt x="10" y="43"/>
                    <a:pt x="4" y="48"/>
                    <a:pt x="0" y="40"/>
                  </a:cubicBezTo>
                  <a:cubicBezTo>
                    <a:pt x="11" y="39"/>
                    <a:pt x="22" y="38"/>
                    <a:pt x="33" y="36"/>
                  </a:cubicBezTo>
                  <a:cubicBezTo>
                    <a:pt x="33" y="32"/>
                    <a:pt x="32" y="28"/>
                    <a:pt x="32" y="25"/>
                  </a:cubicBezTo>
                  <a:cubicBezTo>
                    <a:pt x="27" y="25"/>
                    <a:pt x="19" y="28"/>
                    <a:pt x="15" y="25"/>
                  </a:cubicBezTo>
                  <a:cubicBezTo>
                    <a:pt x="19" y="23"/>
                    <a:pt x="27" y="23"/>
                    <a:pt x="32" y="22"/>
                  </a:cubicBezTo>
                  <a:cubicBezTo>
                    <a:pt x="32" y="21"/>
                    <a:pt x="32" y="18"/>
                    <a:pt x="31" y="17"/>
                  </a:cubicBezTo>
                  <a:cubicBezTo>
                    <a:pt x="28" y="17"/>
                    <a:pt x="23" y="19"/>
                    <a:pt x="21" y="16"/>
                  </a:cubicBezTo>
                  <a:cubicBezTo>
                    <a:pt x="23" y="14"/>
                    <a:pt x="27" y="15"/>
                    <a:pt x="31" y="14"/>
                  </a:cubicBezTo>
                  <a:cubicBezTo>
                    <a:pt x="31" y="11"/>
                    <a:pt x="29" y="10"/>
                    <a:pt x="28" y="8"/>
                  </a:cubicBezTo>
                  <a:cubicBezTo>
                    <a:pt x="25" y="9"/>
                    <a:pt x="18" y="11"/>
                    <a:pt x="16" y="8"/>
                  </a:cubicBezTo>
                  <a:cubicBezTo>
                    <a:pt x="24" y="6"/>
                    <a:pt x="34" y="4"/>
                    <a:pt x="43" y="2"/>
                  </a:cubicBezTo>
                  <a:cubicBezTo>
                    <a:pt x="46" y="1"/>
                    <a:pt x="49" y="0"/>
                    <a:pt x="52" y="2"/>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72" name="Google Shape;77;p1"/>
            <p:cNvSpPr/>
            <p:nvPr/>
          </p:nvSpPr>
          <p:spPr>
            <a:xfrm>
              <a:off x="3631" y="1725"/>
              <a:ext cx="38" cy="44"/>
            </a:xfrm>
            <a:custGeom>
              <a:avLst/>
              <a:gdLst/>
              <a:ahLst/>
              <a:cxnLst/>
              <a:rect l="l" t="t" r="r" b="b"/>
              <a:pathLst>
                <a:path w="41" h="47" extrusionOk="0">
                  <a:moveTo>
                    <a:pt x="41" y="6"/>
                  </a:moveTo>
                  <a:cubicBezTo>
                    <a:pt x="37" y="9"/>
                    <a:pt x="29" y="7"/>
                    <a:pt x="24" y="9"/>
                  </a:cubicBezTo>
                  <a:cubicBezTo>
                    <a:pt x="24" y="10"/>
                    <a:pt x="27" y="11"/>
                    <a:pt x="28" y="13"/>
                  </a:cubicBezTo>
                  <a:cubicBezTo>
                    <a:pt x="27" y="14"/>
                    <a:pt x="26" y="15"/>
                    <a:pt x="25" y="17"/>
                  </a:cubicBezTo>
                  <a:cubicBezTo>
                    <a:pt x="30" y="17"/>
                    <a:pt x="36" y="18"/>
                    <a:pt x="36" y="22"/>
                  </a:cubicBezTo>
                  <a:cubicBezTo>
                    <a:pt x="36" y="23"/>
                    <a:pt x="34" y="26"/>
                    <a:pt x="34" y="28"/>
                  </a:cubicBezTo>
                  <a:cubicBezTo>
                    <a:pt x="31" y="35"/>
                    <a:pt x="29" y="47"/>
                    <a:pt x="20" y="47"/>
                  </a:cubicBezTo>
                  <a:cubicBezTo>
                    <a:pt x="19" y="43"/>
                    <a:pt x="17" y="41"/>
                    <a:pt x="16" y="38"/>
                  </a:cubicBezTo>
                  <a:cubicBezTo>
                    <a:pt x="18" y="38"/>
                    <a:pt x="20" y="39"/>
                    <a:pt x="23" y="40"/>
                  </a:cubicBezTo>
                  <a:cubicBezTo>
                    <a:pt x="26" y="36"/>
                    <a:pt x="35" y="21"/>
                    <a:pt x="24" y="20"/>
                  </a:cubicBezTo>
                  <a:cubicBezTo>
                    <a:pt x="19" y="30"/>
                    <a:pt x="12" y="38"/>
                    <a:pt x="0" y="42"/>
                  </a:cubicBezTo>
                  <a:cubicBezTo>
                    <a:pt x="8" y="32"/>
                    <a:pt x="20" y="26"/>
                    <a:pt x="21" y="9"/>
                  </a:cubicBezTo>
                  <a:cubicBezTo>
                    <a:pt x="14" y="11"/>
                    <a:pt x="5" y="14"/>
                    <a:pt x="3" y="7"/>
                  </a:cubicBezTo>
                  <a:cubicBezTo>
                    <a:pt x="10" y="7"/>
                    <a:pt x="17" y="6"/>
                    <a:pt x="24" y="5"/>
                  </a:cubicBezTo>
                  <a:cubicBezTo>
                    <a:pt x="31" y="4"/>
                    <a:pt x="39" y="0"/>
                    <a:pt x="41" y="6"/>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73" name="Google Shape;78;p1"/>
            <p:cNvSpPr/>
            <p:nvPr/>
          </p:nvSpPr>
          <p:spPr>
            <a:xfrm>
              <a:off x="3548" y="1740"/>
              <a:ext cx="66" cy="32"/>
            </a:xfrm>
            <a:custGeom>
              <a:avLst/>
              <a:gdLst/>
              <a:ahLst/>
              <a:cxnLst/>
              <a:rect l="l" t="t" r="r" b="b"/>
              <a:pathLst>
                <a:path w="71" h="35" extrusionOk="0">
                  <a:moveTo>
                    <a:pt x="28" y="1"/>
                  </a:moveTo>
                  <a:cubicBezTo>
                    <a:pt x="33" y="0"/>
                    <a:pt x="35" y="2"/>
                    <a:pt x="38" y="4"/>
                  </a:cubicBezTo>
                  <a:cubicBezTo>
                    <a:pt x="38" y="6"/>
                    <a:pt x="37" y="7"/>
                    <a:pt x="37" y="10"/>
                  </a:cubicBezTo>
                  <a:cubicBezTo>
                    <a:pt x="41" y="10"/>
                    <a:pt x="49" y="6"/>
                    <a:pt x="52" y="10"/>
                  </a:cubicBezTo>
                  <a:cubicBezTo>
                    <a:pt x="50" y="14"/>
                    <a:pt x="42" y="13"/>
                    <a:pt x="37" y="15"/>
                  </a:cubicBezTo>
                  <a:cubicBezTo>
                    <a:pt x="37" y="18"/>
                    <a:pt x="37" y="22"/>
                    <a:pt x="38" y="25"/>
                  </a:cubicBezTo>
                  <a:cubicBezTo>
                    <a:pt x="48" y="26"/>
                    <a:pt x="65" y="16"/>
                    <a:pt x="71" y="27"/>
                  </a:cubicBezTo>
                  <a:cubicBezTo>
                    <a:pt x="67" y="30"/>
                    <a:pt x="61" y="28"/>
                    <a:pt x="56" y="29"/>
                  </a:cubicBezTo>
                  <a:cubicBezTo>
                    <a:pt x="45" y="29"/>
                    <a:pt x="35" y="29"/>
                    <a:pt x="26" y="31"/>
                  </a:cubicBezTo>
                  <a:cubicBezTo>
                    <a:pt x="23" y="31"/>
                    <a:pt x="19" y="31"/>
                    <a:pt x="16" y="32"/>
                  </a:cubicBezTo>
                  <a:cubicBezTo>
                    <a:pt x="10" y="33"/>
                    <a:pt x="5" y="35"/>
                    <a:pt x="0" y="32"/>
                  </a:cubicBezTo>
                  <a:cubicBezTo>
                    <a:pt x="4" y="30"/>
                    <a:pt x="10" y="30"/>
                    <a:pt x="16" y="29"/>
                  </a:cubicBezTo>
                  <a:cubicBezTo>
                    <a:pt x="21" y="28"/>
                    <a:pt x="27" y="27"/>
                    <a:pt x="32" y="27"/>
                  </a:cubicBezTo>
                  <a:cubicBezTo>
                    <a:pt x="32" y="23"/>
                    <a:pt x="31" y="20"/>
                    <a:pt x="32" y="16"/>
                  </a:cubicBezTo>
                  <a:cubicBezTo>
                    <a:pt x="27" y="16"/>
                    <a:pt x="19" y="18"/>
                    <a:pt x="15" y="15"/>
                  </a:cubicBezTo>
                  <a:cubicBezTo>
                    <a:pt x="19" y="13"/>
                    <a:pt x="26" y="13"/>
                    <a:pt x="31" y="12"/>
                  </a:cubicBezTo>
                  <a:cubicBezTo>
                    <a:pt x="31" y="7"/>
                    <a:pt x="29" y="5"/>
                    <a:pt x="28" y="1"/>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74" name="Google Shape;79;p1"/>
            <p:cNvSpPr/>
            <p:nvPr/>
          </p:nvSpPr>
          <p:spPr>
            <a:xfrm>
              <a:off x="3676" y="1746"/>
              <a:ext cx="12" cy="10"/>
            </a:xfrm>
            <a:custGeom>
              <a:avLst/>
              <a:gdLst/>
              <a:ahLst/>
              <a:cxnLst/>
              <a:rect l="l" t="t" r="r" b="b"/>
              <a:pathLst>
                <a:path w="13" h="11" extrusionOk="0">
                  <a:moveTo>
                    <a:pt x="11" y="4"/>
                  </a:moveTo>
                  <a:cubicBezTo>
                    <a:pt x="13" y="7"/>
                    <a:pt x="11" y="10"/>
                    <a:pt x="9" y="11"/>
                  </a:cubicBezTo>
                  <a:cubicBezTo>
                    <a:pt x="5" y="9"/>
                    <a:pt x="2" y="6"/>
                    <a:pt x="0" y="2"/>
                  </a:cubicBezTo>
                  <a:cubicBezTo>
                    <a:pt x="4" y="0"/>
                    <a:pt x="8" y="4"/>
                    <a:pt x="11" y="4"/>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75" name="Google Shape;80;p1"/>
            <p:cNvSpPr/>
            <p:nvPr/>
          </p:nvSpPr>
          <p:spPr>
            <a:xfrm>
              <a:off x="3475" y="1752"/>
              <a:ext cx="10" cy="8"/>
            </a:xfrm>
            <a:custGeom>
              <a:avLst/>
              <a:gdLst/>
              <a:ahLst/>
              <a:cxnLst/>
              <a:rect l="l" t="t" r="r" b="b"/>
              <a:pathLst>
                <a:path w="11" h="9" extrusionOk="0">
                  <a:moveTo>
                    <a:pt x="5" y="9"/>
                  </a:moveTo>
                  <a:cubicBezTo>
                    <a:pt x="2" y="8"/>
                    <a:pt x="1" y="5"/>
                    <a:pt x="0" y="2"/>
                  </a:cubicBezTo>
                  <a:cubicBezTo>
                    <a:pt x="5" y="0"/>
                    <a:pt x="11" y="6"/>
                    <a:pt x="5" y="9"/>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76" name="Google Shape;81;p1"/>
            <p:cNvSpPr/>
            <p:nvPr/>
          </p:nvSpPr>
          <p:spPr>
            <a:xfrm>
              <a:off x="3149" y="1757"/>
              <a:ext cx="102" cy="87"/>
            </a:xfrm>
            <a:custGeom>
              <a:avLst/>
              <a:gdLst/>
              <a:ahLst/>
              <a:cxnLst/>
              <a:rect l="l" t="t" r="r" b="b"/>
              <a:pathLst>
                <a:path w="110" h="95" extrusionOk="0">
                  <a:moveTo>
                    <a:pt x="32" y="66"/>
                  </a:moveTo>
                  <a:cubicBezTo>
                    <a:pt x="32" y="67"/>
                    <a:pt x="34" y="65"/>
                    <a:pt x="35" y="64"/>
                  </a:cubicBezTo>
                  <a:cubicBezTo>
                    <a:pt x="55" y="53"/>
                    <a:pt x="77" y="42"/>
                    <a:pt x="97" y="31"/>
                  </a:cubicBezTo>
                  <a:cubicBezTo>
                    <a:pt x="101" y="39"/>
                    <a:pt x="106" y="44"/>
                    <a:pt x="110" y="52"/>
                  </a:cubicBezTo>
                  <a:cubicBezTo>
                    <a:pt x="79" y="66"/>
                    <a:pt x="48" y="80"/>
                    <a:pt x="17" y="95"/>
                  </a:cubicBezTo>
                  <a:cubicBezTo>
                    <a:pt x="11" y="87"/>
                    <a:pt x="6" y="79"/>
                    <a:pt x="0" y="71"/>
                  </a:cubicBezTo>
                  <a:cubicBezTo>
                    <a:pt x="25" y="47"/>
                    <a:pt x="51" y="24"/>
                    <a:pt x="76" y="0"/>
                  </a:cubicBezTo>
                  <a:cubicBezTo>
                    <a:pt x="80" y="7"/>
                    <a:pt x="85" y="13"/>
                    <a:pt x="89" y="20"/>
                  </a:cubicBezTo>
                  <a:cubicBezTo>
                    <a:pt x="70" y="36"/>
                    <a:pt x="52" y="52"/>
                    <a:pt x="32" y="66"/>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77" name="Google Shape;82;p1"/>
            <p:cNvSpPr/>
            <p:nvPr/>
          </p:nvSpPr>
          <p:spPr>
            <a:xfrm>
              <a:off x="3673" y="1760"/>
              <a:ext cx="19" cy="12"/>
            </a:xfrm>
            <a:custGeom>
              <a:avLst/>
              <a:gdLst/>
              <a:ahLst/>
              <a:cxnLst/>
              <a:rect l="l" t="t" r="r" b="b"/>
              <a:pathLst>
                <a:path w="21" h="13" extrusionOk="0">
                  <a:moveTo>
                    <a:pt x="0" y="0"/>
                  </a:moveTo>
                  <a:cubicBezTo>
                    <a:pt x="8" y="0"/>
                    <a:pt x="21" y="8"/>
                    <a:pt x="13" y="13"/>
                  </a:cubicBezTo>
                  <a:cubicBezTo>
                    <a:pt x="7" y="10"/>
                    <a:pt x="3" y="6"/>
                    <a:pt x="0" y="0"/>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78" name="Google Shape;83;p1"/>
            <p:cNvSpPr/>
            <p:nvPr/>
          </p:nvSpPr>
          <p:spPr>
            <a:xfrm>
              <a:off x="3476" y="1760"/>
              <a:ext cx="35" cy="25"/>
            </a:xfrm>
            <a:custGeom>
              <a:avLst/>
              <a:gdLst/>
              <a:ahLst/>
              <a:cxnLst/>
              <a:rect l="l" t="t" r="r" b="b"/>
              <a:pathLst>
                <a:path w="38" h="27" extrusionOk="0">
                  <a:moveTo>
                    <a:pt x="38" y="10"/>
                  </a:moveTo>
                  <a:cubicBezTo>
                    <a:pt x="35" y="12"/>
                    <a:pt x="33" y="14"/>
                    <a:pt x="32" y="17"/>
                  </a:cubicBezTo>
                  <a:cubicBezTo>
                    <a:pt x="33" y="18"/>
                    <a:pt x="35" y="18"/>
                    <a:pt x="35" y="20"/>
                  </a:cubicBezTo>
                  <a:cubicBezTo>
                    <a:pt x="27" y="22"/>
                    <a:pt x="18" y="23"/>
                    <a:pt x="9" y="24"/>
                  </a:cubicBezTo>
                  <a:cubicBezTo>
                    <a:pt x="8" y="25"/>
                    <a:pt x="9" y="27"/>
                    <a:pt x="8" y="27"/>
                  </a:cubicBezTo>
                  <a:cubicBezTo>
                    <a:pt x="4" y="27"/>
                    <a:pt x="4" y="22"/>
                    <a:pt x="3" y="19"/>
                  </a:cubicBezTo>
                  <a:cubicBezTo>
                    <a:pt x="2" y="16"/>
                    <a:pt x="1" y="13"/>
                    <a:pt x="0" y="10"/>
                  </a:cubicBezTo>
                  <a:cubicBezTo>
                    <a:pt x="1" y="9"/>
                    <a:pt x="4" y="10"/>
                    <a:pt x="5" y="11"/>
                  </a:cubicBezTo>
                  <a:cubicBezTo>
                    <a:pt x="16" y="10"/>
                    <a:pt x="31" y="0"/>
                    <a:pt x="38" y="10"/>
                  </a:cubicBezTo>
                  <a:close/>
                  <a:moveTo>
                    <a:pt x="6" y="13"/>
                  </a:moveTo>
                  <a:cubicBezTo>
                    <a:pt x="6" y="16"/>
                    <a:pt x="7" y="19"/>
                    <a:pt x="8" y="22"/>
                  </a:cubicBezTo>
                  <a:cubicBezTo>
                    <a:pt x="14" y="21"/>
                    <a:pt x="20" y="19"/>
                    <a:pt x="26" y="18"/>
                  </a:cubicBezTo>
                  <a:cubicBezTo>
                    <a:pt x="27" y="16"/>
                    <a:pt x="28" y="13"/>
                    <a:pt x="27" y="10"/>
                  </a:cubicBezTo>
                  <a:cubicBezTo>
                    <a:pt x="19" y="10"/>
                    <a:pt x="13" y="12"/>
                    <a:pt x="6" y="13"/>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79" name="Google Shape;84;p1"/>
            <p:cNvSpPr/>
            <p:nvPr/>
          </p:nvSpPr>
          <p:spPr>
            <a:xfrm>
              <a:off x="3956" y="1810"/>
              <a:ext cx="102" cy="101"/>
            </a:xfrm>
            <a:custGeom>
              <a:avLst/>
              <a:gdLst/>
              <a:ahLst/>
              <a:cxnLst/>
              <a:rect l="l" t="t" r="r" b="b"/>
              <a:pathLst>
                <a:path w="110" h="109" extrusionOk="0">
                  <a:moveTo>
                    <a:pt x="30" y="34"/>
                  </a:moveTo>
                  <a:cubicBezTo>
                    <a:pt x="35" y="39"/>
                    <a:pt x="40" y="44"/>
                    <a:pt x="45" y="48"/>
                  </a:cubicBezTo>
                  <a:cubicBezTo>
                    <a:pt x="51" y="42"/>
                    <a:pt x="57" y="36"/>
                    <a:pt x="62" y="30"/>
                  </a:cubicBezTo>
                  <a:cubicBezTo>
                    <a:pt x="67" y="34"/>
                    <a:pt x="71" y="39"/>
                    <a:pt x="76" y="44"/>
                  </a:cubicBezTo>
                  <a:cubicBezTo>
                    <a:pt x="71" y="50"/>
                    <a:pt x="65" y="56"/>
                    <a:pt x="59" y="62"/>
                  </a:cubicBezTo>
                  <a:cubicBezTo>
                    <a:pt x="64" y="67"/>
                    <a:pt x="70" y="72"/>
                    <a:pt x="75" y="78"/>
                  </a:cubicBezTo>
                  <a:cubicBezTo>
                    <a:pt x="82" y="71"/>
                    <a:pt x="89" y="64"/>
                    <a:pt x="95" y="57"/>
                  </a:cubicBezTo>
                  <a:cubicBezTo>
                    <a:pt x="99" y="60"/>
                    <a:pt x="103" y="63"/>
                    <a:pt x="107" y="67"/>
                  </a:cubicBezTo>
                  <a:cubicBezTo>
                    <a:pt x="107" y="67"/>
                    <a:pt x="110" y="70"/>
                    <a:pt x="110" y="70"/>
                  </a:cubicBezTo>
                  <a:cubicBezTo>
                    <a:pt x="110" y="72"/>
                    <a:pt x="102" y="79"/>
                    <a:pt x="101" y="80"/>
                  </a:cubicBezTo>
                  <a:cubicBezTo>
                    <a:pt x="92" y="90"/>
                    <a:pt x="81" y="100"/>
                    <a:pt x="74" y="109"/>
                  </a:cubicBezTo>
                  <a:cubicBezTo>
                    <a:pt x="51" y="88"/>
                    <a:pt x="28" y="64"/>
                    <a:pt x="4" y="42"/>
                  </a:cubicBezTo>
                  <a:cubicBezTo>
                    <a:pt x="3" y="41"/>
                    <a:pt x="0" y="37"/>
                    <a:pt x="0" y="37"/>
                  </a:cubicBezTo>
                  <a:cubicBezTo>
                    <a:pt x="0" y="36"/>
                    <a:pt x="7" y="30"/>
                    <a:pt x="9" y="28"/>
                  </a:cubicBezTo>
                  <a:cubicBezTo>
                    <a:pt x="18" y="19"/>
                    <a:pt x="28" y="9"/>
                    <a:pt x="36" y="0"/>
                  </a:cubicBezTo>
                  <a:cubicBezTo>
                    <a:pt x="38" y="3"/>
                    <a:pt x="43" y="7"/>
                    <a:pt x="47" y="10"/>
                  </a:cubicBezTo>
                  <a:cubicBezTo>
                    <a:pt x="47" y="11"/>
                    <a:pt x="50" y="14"/>
                    <a:pt x="50" y="14"/>
                  </a:cubicBezTo>
                  <a:cubicBezTo>
                    <a:pt x="50" y="15"/>
                    <a:pt x="46" y="18"/>
                    <a:pt x="45" y="19"/>
                  </a:cubicBezTo>
                  <a:cubicBezTo>
                    <a:pt x="40" y="24"/>
                    <a:pt x="35" y="30"/>
                    <a:pt x="30" y="34"/>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80" name="Google Shape;85;p1"/>
            <p:cNvSpPr/>
            <p:nvPr/>
          </p:nvSpPr>
          <p:spPr>
            <a:xfrm>
              <a:off x="3194" y="1818"/>
              <a:ext cx="101" cy="100"/>
            </a:xfrm>
            <a:custGeom>
              <a:avLst/>
              <a:gdLst/>
              <a:ahLst/>
              <a:cxnLst/>
              <a:rect l="l" t="t" r="r" b="b"/>
              <a:pathLst>
                <a:path w="110" h="109" extrusionOk="0">
                  <a:moveTo>
                    <a:pt x="110" y="38"/>
                  </a:moveTo>
                  <a:cubicBezTo>
                    <a:pt x="106" y="41"/>
                    <a:pt x="103" y="45"/>
                    <a:pt x="99" y="48"/>
                  </a:cubicBezTo>
                  <a:cubicBezTo>
                    <a:pt x="99" y="49"/>
                    <a:pt x="96" y="52"/>
                    <a:pt x="96" y="52"/>
                  </a:cubicBezTo>
                  <a:cubicBezTo>
                    <a:pt x="95" y="52"/>
                    <a:pt x="92" y="48"/>
                    <a:pt x="91" y="47"/>
                  </a:cubicBezTo>
                  <a:cubicBezTo>
                    <a:pt x="86" y="41"/>
                    <a:pt x="81" y="36"/>
                    <a:pt x="76" y="31"/>
                  </a:cubicBezTo>
                  <a:cubicBezTo>
                    <a:pt x="71" y="35"/>
                    <a:pt x="67" y="40"/>
                    <a:pt x="62" y="45"/>
                  </a:cubicBezTo>
                  <a:cubicBezTo>
                    <a:pt x="67" y="51"/>
                    <a:pt x="74" y="57"/>
                    <a:pt x="79" y="63"/>
                  </a:cubicBezTo>
                  <a:cubicBezTo>
                    <a:pt x="74" y="68"/>
                    <a:pt x="69" y="72"/>
                    <a:pt x="65" y="77"/>
                  </a:cubicBezTo>
                  <a:cubicBezTo>
                    <a:pt x="59" y="71"/>
                    <a:pt x="53" y="65"/>
                    <a:pt x="47" y="59"/>
                  </a:cubicBezTo>
                  <a:cubicBezTo>
                    <a:pt x="42" y="63"/>
                    <a:pt x="36" y="69"/>
                    <a:pt x="31" y="74"/>
                  </a:cubicBezTo>
                  <a:cubicBezTo>
                    <a:pt x="38" y="81"/>
                    <a:pt x="44" y="88"/>
                    <a:pt x="51" y="95"/>
                  </a:cubicBezTo>
                  <a:cubicBezTo>
                    <a:pt x="48" y="98"/>
                    <a:pt x="44" y="102"/>
                    <a:pt x="40" y="106"/>
                  </a:cubicBezTo>
                  <a:cubicBezTo>
                    <a:pt x="40" y="106"/>
                    <a:pt x="37" y="109"/>
                    <a:pt x="37" y="109"/>
                  </a:cubicBezTo>
                  <a:cubicBezTo>
                    <a:pt x="36" y="109"/>
                    <a:pt x="29" y="101"/>
                    <a:pt x="28" y="99"/>
                  </a:cubicBezTo>
                  <a:cubicBezTo>
                    <a:pt x="19" y="90"/>
                    <a:pt x="8" y="79"/>
                    <a:pt x="0" y="71"/>
                  </a:cubicBezTo>
                  <a:cubicBezTo>
                    <a:pt x="25" y="47"/>
                    <a:pt x="50" y="24"/>
                    <a:pt x="74" y="0"/>
                  </a:cubicBezTo>
                  <a:cubicBezTo>
                    <a:pt x="86" y="13"/>
                    <a:pt x="99" y="25"/>
                    <a:pt x="110" y="38"/>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81" name="Google Shape;86;p1"/>
            <p:cNvSpPr/>
            <p:nvPr/>
          </p:nvSpPr>
          <p:spPr>
            <a:xfrm>
              <a:off x="3921" y="1862"/>
              <a:ext cx="80" cy="85"/>
            </a:xfrm>
            <a:custGeom>
              <a:avLst/>
              <a:gdLst/>
              <a:ahLst/>
              <a:cxnLst/>
              <a:rect l="l" t="t" r="r" b="b"/>
              <a:pathLst>
                <a:path w="86" h="92" extrusionOk="0">
                  <a:moveTo>
                    <a:pt x="86" y="76"/>
                  </a:moveTo>
                  <a:cubicBezTo>
                    <a:pt x="81" y="80"/>
                    <a:pt x="77" y="83"/>
                    <a:pt x="73" y="88"/>
                  </a:cubicBezTo>
                  <a:cubicBezTo>
                    <a:pt x="72" y="88"/>
                    <a:pt x="69" y="92"/>
                    <a:pt x="68" y="92"/>
                  </a:cubicBezTo>
                  <a:cubicBezTo>
                    <a:pt x="67" y="92"/>
                    <a:pt x="61" y="83"/>
                    <a:pt x="60" y="82"/>
                  </a:cubicBezTo>
                  <a:cubicBezTo>
                    <a:pt x="40" y="60"/>
                    <a:pt x="19" y="36"/>
                    <a:pt x="0" y="16"/>
                  </a:cubicBezTo>
                  <a:cubicBezTo>
                    <a:pt x="5" y="10"/>
                    <a:pt x="11" y="5"/>
                    <a:pt x="17" y="0"/>
                  </a:cubicBezTo>
                  <a:cubicBezTo>
                    <a:pt x="40" y="25"/>
                    <a:pt x="62" y="51"/>
                    <a:pt x="86" y="76"/>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82" name="Google Shape;87;p1"/>
            <p:cNvSpPr/>
            <p:nvPr/>
          </p:nvSpPr>
          <p:spPr>
            <a:xfrm>
              <a:off x="3251" y="1867"/>
              <a:ext cx="100" cy="108"/>
            </a:xfrm>
            <a:custGeom>
              <a:avLst/>
              <a:gdLst/>
              <a:ahLst/>
              <a:cxnLst/>
              <a:rect l="l" t="t" r="r" b="b"/>
              <a:pathLst>
                <a:path w="108" h="118" extrusionOk="0">
                  <a:moveTo>
                    <a:pt x="70" y="67"/>
                  </a:moveTo>
                  <a:cubicBezTo>
                    <a:pt x="72" y="71"/>
                    <a:pt x="74" y="75"/>
                    <a:pt x="73" y="80"/>
                  </a:cubicBezTo>
                  <a:cubicBezTo>
                    <a:pt x="70" y="92"/>
                    <a:pt x="53" y="103"/>
                    <a:pt x="49" y="113"/>
                  </a:cubicBezTo>
                  <a:cubicBezTo>
                    <a:pt x="48" y="115"/>
                    <a:pt x="48" y="117"/>
                    <a:pt x="48" y="118"/>
                  </a:cubicBezTo>
                  <a:cubicBezTo>
                    <a:pt x="41" y="113"/>
                    <a:pt x="35" y="108"/>
                    <a:pt x="29" y="103"/>
                  </a:cubicBezTo>
                  <a:cubicBezTo>
                    <a:pt x="31" y="97"/>
                    <a:pt x="36" y="92"/>
                    <a:pt x="41" y="86"/>
                  </a:cubicBezTo>
                  <a:cubicBezTo>
                    <a:pt x="45" y="81"/>
                    <a:pt x="53" y="74"/>
                    <a:pt x="52" y="67"/>
                  </a:cubicBezTo>
                  <a:cubicBezTo>
                    <a:pt x="52" y="64"/>
                    <a:pt x="49" y="62"/>
                    <a:pt x="46" y="60"/>
                  </a:cubicBezTo>
                  <a:cubicBezTo>
                    <a:pt x="36" y="71"/>
                    <a:pt x="27" y="82"/>
                    <a:pt x="18" y="94"/>
                  </a:cubicBezTo>
                  <a:cubicBezTo>
                    <a:pt x="11" y="90"/>
                    <a:pt x="6" y="84"/>
                    <a:pt x="0" y="80"/>
                  </a:cubicBezTo>
                  <a:cubicBezTo>
                    <a:pt x="21" y="53"/>
                    <a:pt x="43" y="27"/>
                    <a:pt x="64" y="0"/>
                  </a:cubicBezTo>
                  <a:cubicBezTo>
                    <a:pt x="64" y="0"/>
                    <a:pt x="64" y="0"/>
                    <a:pt x="65" y="0"/>
                  </a:cubicBezTo>
                  <a:cubicBezTo>
                    <a:pt x="71" y="6"/>
                    <a:pt x="78" y="11"/>
                    <a:pt x="86" y="18"/>
                  </a:cubicBezTo>
                  <a:cubicBezTo>
                    <a:pt x="97" y="26"/>
                    <a:pt x="108" y="38"/>
                    <a:pt x="97" y="54"/>
                  </a:cubicBezTo>
                  <a:cubicBezTo>
                    <a:pt x="91" y="61"/>
                    <a:pt x="84" y="72"/>
                    <a:pt x="70" y="67"/>
                  </a:cubicBezTo>
                  <a:close/>
                  <a:moveTo>
                    <a:pt x="64" y="38"/>
                  </a:moveTo>
                  <a:cubicBezTo>
                    <a:pt x="63" y="39"/>
                    <a:pt x="56" y="45"/>
                    <a:pt x="56" y="46"/>
                  </a:cubicBezTo>
                  <a:cubicBezTo>
                    <a:pt x="56" y="48"/>
                    <a:pt x="59" y="49"/>
                    <a:pt x="61" y="49"/>
                  </a:cubicBezTo>
                  <a:cubicBezTo>
                    <a:pt x="63" y="50"/>
                    <a:pt x="65" y="51"/>
                    <a:pt x="66" y="51"/>
                  </a:cubicBezTo>
                  <a:cubicBezTo>
                    <a:pt x="71" y="51"/>
                    <a:pt x="79" y="41"/>
                    <a:pt x="78" y="36"/>
                  </a:cubicBezTo>
                  <a:cubicBezTo>
                    <a:pt x="77" y="33"/>
                    <a:pt x="74" y="31"/>
                    <a:pt x="71" y="28"/>
                  </a:cubicBezTo>
                  <a:cubicBezTo>
                    <a:pt x="68" y="31"/>
                    <a:pt x="67" y="34"/>
                    <a:pt x="64" y="38"/>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85" name="Google Shape;88;p1"/>
            <p:cNvSpPr/>
            <p:nvPr/>
          </p:nvSpPr>
          <p:spPr>
            <a:xfrm>
              <a:off x="3863" y="1897"/>
              <a:ext cx="88" cy="99"/>
            </a:xfrm>
            <a:custGeom>
              <a:avLst/>
              <a:gdLst/>
              <a:ahLst/>
              <a:cxnLst/>
              <a:rect l="l" t="t" r="r" b="b"/>
              <a:pathLst>
                <a:path w="95" h="107" extrusionOk="0">
                  <a:moveTo>
                    <a:pt x="34" y="1"/>
                  </a:moveTo>
                  <a:cubicBezTo>
                    <a:pt x="54" y="0"/>
                    <a:pt x="62" y="19"/>
                    <a:pt x="70" y="31"/>
                  </a:cubicBezTo>
                  <a:cubicBezTo>
                    <a:pt x="74" y="37"/>
                    <a:pt x="77" y="42"/>
                    <a:pt x="81" y="48"/>
                  </a:cubicBezTo>
                  <a:cubicBezTo>
                    <a:pt x="86" y="55"/>
                    <a:pt x="95" y="66"/>
                    <a:pt x="90" y="80"/>
                  </a:cubicBezTo>
                  <a:cubicBezTo>
                    <a:pt x="86" y="91"/>
                    <a:pt x="67" y="107"/>
                    <a:pt x="50" y="101"/>
                  </a:cubicBezTo>
                  <a:cubicBezTo>
                    <a:pt x="37" y="96"/>
                    <a:pt x="29" y="80"/>
                    <a:pt x="21" y="68"/>
                  </a:cubicBezTo>
                  <a:cubicBezTo>
                    <a:pt x="18" y="63"/>
                    <a:pt x="15" y="58"/>
                    <a:pt x="11" y="54"/>
                  </a:cubicBezTo>
                  <a:cubicBezTo>
                    <a:pt x="7" y="47"/>
                    <a:pt x="0" y="35"/>
                    <a:pt x="4" y="24"/>
                  </a:cubicBezTo>
                  <a:cubicBezTo>
                    <a:pt x="7" y="15"/>
                    <a:pt x="16" y="8"/>
                    <a:pt x="25" y="4"/>
                  </a:cubicBezTo>
                  <a:cubicBezTo>
                    <a:pt x="28" y="3"/>
                    <a:pt x="31" y="2"/>
                    <a:pt x="34" y="1"/>
                  </a:cubicBezTo>
                  <a:close/>
                  <a:moveTo>
                    <a:pt x="28" y="36"/>
                  </a:moveTo>
                  <a:cubicBezTo>
                    <a:pt x="35" y="47"/>
                    <a:pt x="44" y="59"/>
                    <a:pt x="51" y="70"/>
                  </a:cubicBezTo>
                  <a:cubicBezTo>
                    <a:pt x="53" y="73"/>
                    <a:pt x="57" y="81"/>
                    <a:pt x="62" y="81"/>
                  </a:cubicBezTo>
                  <a:cubicBezTo>
                    <a:pt x="65" y="81"/>
                    <a:pt x="69" y="79"/>
                    <a:pt x="69" y="76"/>
                  </a:cubicBezTo>
                  <a:cubicBezTo>
                    <a:pt x="70" y="71"/>
                    <a:pt x="64" y="64"/>
                    <a:pt x="62" y="61"/>
                  </a:cubicBezTo>
                  <a:cubicBezTo>
                    <a:pt x="55" y="50"/>
                    <a:pt x="50" y="43"/>
                    <a:pt x="43" y="33"/>
                  </a:cubicBezTo>
                  <a:cubicBezTo>
                    <a:pt x="40" y="29"/>
                    <a:pt x="36" y="21"/>
                    <a:pt x="30" y="22"/>
                  </a:cubicBezTo>
                  <a:cubicBezTo>
                    <a:pt x="23" y="24"/>
                    <a:pt x="25" y="31"/>
                    <a:pt x="28" y="36"/>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86" name="Google Shape;89;p1"/>
            <p:cNvSpPr/>
            <p:nvPr/>
          </p:nvSpPr>
          <p:spPr>
            <a:xfrm>
              <a:off x="3328" y="1915"/>
              <a:ext cx="85" cy="97"/>
            </a:xfrm>
            <a:custGeom>
              <a:avLst/>
              <a:gdLst/>
              <a:ahLst/>
              <a:cxnLst/>
              <a:rect l="l" t="t" r="r" b="b"/>
              <a:pathLst>
                <a:path w="92" h="106" extrusionOk="0">
                  <a:moveTo>
                    <a:pt x="79" y="55"/>
                  </a:moveTo>
                  <a:cubicBezTo>
                    <a:pt x="73" y="52"/>
                    <a:pt x="67" y="47"/>
                    <a:pt x="61" y="44"/>
                  </a:cubicBezTo>
                  <a:cubicBezTo>
                    <a:pt x="61" y="39"/>
                    <a:pt x="68" y="36"/>
                    <a:pt x="66" y="30"/>
                  </a:cubicBezTo>
                  <a:cubicBezTo>
                    <a:pt x="65" y="22"/>
                    <a:pt x="55" y="24"/>
                    <a:pt x="53" y="29"/>
                  </a:cubicBezTo>
                  <a:cubicBezTo>
                    <a:pt x="50" y="35"/>
                    <a:pt x="56" y="48"/>
                    <a:pt x="58" y="53"/>
                  </a:cubicBezTo>
                  <a:cubicBezTo>
                    <a:pt x="60" y="60"/>
                    <a:pt x="63" y="69"/>
                    <a:pt x="63" y="77"/>
                  </a:cubicBezTo>
                  <a:cubicBezTo>
                    <a:pt x="62" y="92"/>
                    <a:pt x="50" y="105"/>
                    <a:pt x="36" y="105"/>
                  </a:cubicBezTo>
                  <a:cubicBezTo>
                    <a:pt x="20" y="106"/>
                    <a:pt x="2" y="92"/>
                    <a:pt x="1" y="77"/>
                  </a:cubicBezTo>
                  <a:cubicBezTo>
                    <a:pt x="0" y="67"/>
                    <a:pt x="5" y="61"/>
                    <a:pt x="10" y="52"/>
                  </a:cubicBezTo>
                  <a:cubicBezTo>
                    <a:pt x="17" y="56"/>
                    <a:pt x="23" y="60"/>
                    <a:pt x="30" y="64"/>
                  </a:cubicBezTo>
                  <a:cubicBezTo>
                    <a:pt x="27" y="67"/>
                    <a:pt x="17" y="85"/>
                    <a:pt x="31" y="85"/>
                  </a:cubicBezTo>
                  <a:cubicBezTo>
                    <a:pt x="36" y="85"/>
                    <a:pt x="40" y="80"/>
                    <a:pt x="39" y="72"/>
                  </a:cubicBezTo>
                  <a:cubicBezTo>
                    <a:pt x="38" y="60"/>
                    <a:pt x="27" y="48"/>
                    <a:pt x="28" y="32"/>
                  </a:cubicBezTo>
                  <a:cubicBezTo>
                    <a:pt x="30" y="17"/>
                    <a:pt x="42" y="0"/>
                    <a:pt x="62" y="5"/>
                  </a:cubicBezTo>
                  <a:cubicBezTo>
                    <a:pt x="72" y="8"/>
                    <a:pt x="84" y="17"/>
                    <a:pt x="87" y="25"/>
                  </a:cubicBezTo>
                  <a:cubicBezTo>
                    <a:pt x="92" y="36"/>
                    <a:pt x="85" y="46"/>
                    <a:pt x="79" y="55"/>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87" name="Google Shape;90;p1"/>
            <p:cNvSpPr/>
            <p:nvPr/>
          </p:nvSpPr>
          <p:spPr>
            <a:xfrm>
              <a:off x="3398" y="1944"/>
              <a:ext cx="56" cy="96"/>
            </a:xfrm>
            <a:custGeom>
              <a:avLst/>
              <a:gdLst/>
              <a:ahLst/>
              <a:cxnLst/>
              <a:rect l="l" t="t" r="r" b="b"/>
              <a:pathLst>
                <a:path w="61" h="104" extrusionOk="0">
                  <a:moveTo>
                    <a:pt x="61" y="9"/>
                  </a:moveTo>
                  <a:cubicBezTo>
                    <a:pt x="48" y="40"/>
                    <a:pt x="35" y="72"/>
                    <a:pt x="22" y="104"/>
                  </a:cubicBezTo>
                  <a:cubicBezTo>
                    <a:pt x="15" y="101"/>
                    <a:pt x="8" y="98"/>
                    <a:pt x="0" y="95"/>
                  </a:cubicBezTo>
                  <a:cubicBezTo>
                    <a:pt x="10" y="72"/>
                    <a:pt x="20" y="48"/>
                    <a:pt x="30" y="24"/>
                  </a:cubicBezTo>
                  <a:cubicBezTo>
                    <a:pt x="33" y="16"/>
                    <a:pt x="36" y="6"/>
                    <a:pt x="40" y="0"/>
                  </a:cubicBezTo>
                  <a:cubicBezTo>
                    <a:pt x="47" y="3"/>
                    <a:pt x="54" y="6"/>
                    <a:pt x="61" y="9"/>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88" name="Google Shape;91;p1"/>
            <p:cNvSpPr/>
            <p:nvPr/>
          </p:nvSpPr>
          <p:spPr>
            <a:xfrm>
              <a:off x="3462" y="1959"/>
              <a:ext cx="55" cy="100"/>
            </a:xfrm>
            <a:custGeom>
              <a:avLst/>
              <a:gdLst/>
              <a:ahLst/>
              <a:cxnLst/>
              <a:rect l="l" t="t" r="r" b="b"/>
              <a:pathLst>
                <a:path w="59" h="109" extrusionOk="0">
                  <a:moveTo>
                    <a:pt x="59" y="11"/>
                  </a:moveTo>
                  <a:cubicBezTo>
                    <a:pt x="57" y="18"/>
                    <a:pt x="56" y="24"/>
                    <a:pt x="55" y="31"/>
                  </a:cubicBezTo>
                  <a:cubicBezTo>
                    <a:pt x="50" y="30"/>
                    <a:pt x="45" y="29"/>
                    <a:pt x="40" y="28"/>
                  </a:cubicBezTo>
                  <a:cubicBezTo>
                    <a:pt x="34" y="54"/>
                    <a:pt x="29" y="82"/>
                    <a:pt x="23" y="109"/>
                  </a:cubicBezTo>
                  <a:cubicBezTo>
                    <a:pt x="15" y="107"/>
                    <a:pt x="8" y="105"/>
                    <a:pt x="0" y="104"/>
                  </a:cubicBezTo>
                  <a:cubicBezTo>
                    <a:pt x="6" y="77"/>
                    <a:pt x="11" y="50"/>
                    <a:pt x="17" y="23"/>
                  </a:cubicBezTo>
                  <a:cubicBezTo>
                    <a:pt x="13" y="22"/>
                    <a:pt x="7" y="21"/>
                    <a:pt x="3" y="20"/>
                  </a:cubicBezTo>
                  <a:cubicBezTo>
                    <a:pt x="3" y="13"/>
                    <a:pt x="5" y="7"/>
                    <a:pt x="6" y="0"/>
                  </a:cubicBezTo>
                  <a:cubicBezTo>
                    <a:pt x="24" y="4"/>
                    <a:pt x="41" y="8"/>
                    <a:pt x="59" y="11"/>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89" name="Google Shape;92;p1"/>
            <p:cNvSpPr/>
            <p:nvPr/>
          </p:nvSpPr>
          <p:spPr>
            <a:xfrm>
              <a:off x="3712" y="1967"/>
              <a:ext cx="62" cy="101"/>
            </a:xfrm>
            <a:custGeom>
              <a:avLst/>
              <a:gdLst/>
              <a:ahLst/>
              <a:cxnLst/>
              <a:rect l="l" t="t" r="r" b="b"/>
              <a:pathLst>
                <a:path w="68" h="109" extrusionOk="0">
                  <a:moveTo>
                    <a:pt x="68" y="98"/>
                  </a:moveTo>
                  <a:cubicBezTo>
                    <a:pt x="61" y="100"/>
                    <a:pt x="52" y="101"/>
                    <a:pt x="44" y="102"/>
                  </a:cubicBezTo>
                  <a:cubicBezTo>
                    <a:pt x="42" y="96"/>
                    <a:pt x="40" y="91"/>
                    <a:pt x="39" y="85"/>
                  </a:cubicBezTo>
                  <a:cubicBezTo>
                    <a:pt x="33" y="85"/>
                    <a:pt x="29" y="86"/>
                    <a:pt x="23" y="87"/>
                  </a:cubicBezTo>
                  <a:cubicBezTo>
                    <a:pt x="23" y="93"/>
                    <a:pt x="24" y="99"/>
                    <a:pt x="24" y="106"/>
                  </a:cubicBezTo>
                  <a:cubicBezTo>
                    <a:pt x="15" y="106"/>
                    <a:pt x="8" y="108"/>
                    <a:pt x="0" y="109"/>
                  </a:cubicBezTo>
                  <a:cubicBezTo>
                    <a:pt x="1" y="74"/>
                    <a:pt x="2" y="39"/>
                    <a:pt x="3" y="5"/>
                  </a:cubicBezTo>
                  <a:cubicBezTo>
                    <a:pt x="13" y="3"/>
                    <a:pt x="24" y="2"/>
                    <a:pt x="33" y="0"/>
                  </a:cubicBezTo>
                  <a:cubicBezTo>
                    <a:pt x="33" y="0"/>
                    <a:pt x="33" y="0"/>
                    <a:pt x="33" y="0"/>
                  </a:cubicBezTo>
                  <a:cubicBezTo>
                    <a:pt x="35" y="1"/>
                    <a:pt x="38" y="9"/>
                    <a:pt x="38" y="12"/>
                  </a:cubicBezTo>
                  <a:cubicBezTo>
                    <a:pt x="48" y="40"/>
                    <a:pt x="59" y="72"/>
                    <a:pt x="68" y="98"/>
                  </a:cubicBezTo>
                  <a:close/>
                  <a:moveTo>
                    <a:pt x="23" y="68"/>
                  </a:moveTo>
                  <a:cubicBezTo>
                    <a:pt x="27" y="67"/>
                    <a:pt x="29" y="66"/>
                    <a:pt x="33" y="66"/>
                  </a:cubicBezTo>
                  <a:cubicBezTo>
                    <a:pt x="30" y="52"/>
                    <a:pt x="25" y="37"/>
                    <a:pt x="22" y="22"/>
                  </a:cubicBezTo>
                  <a:cubicBezTo>
                    <a:pt x="22" y="37"/>
                    <a:pt x="23" y="52"/>
                    <a:pt x="23" y="68"/>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90" name="Google Shape;93;p1"/>
            <p:cNvSpPr/>
            <p:nvPr/>
          </p:nvSpPr>
          <p:spPr>
            <a:xfrm>
              <a:off x="3518" y="1975"/>
              <a:ext cx="63" cy="98"/>
            </a:xfrm>
            <a:custGeom>
              <a:avLst/>
              <a:gdLst/>
              <a:ahLst/>
              <a:cxnLst/>
              <a:rect l="l" t="t" r="r" b="b"/>
              <a:pathLst>
                <a:path w="68" h="106" extrusionOk="0">
                  <a:moveTo>
                    <a:pt x="58" y="3"/>
                  </a:moveTo>
                  <a:cubicBezTo>
                    <a:pt x="61" y="38"/>
                    <a:pt x="65" y="72"/>
                    <a:pt x="68" y="106"/>
                  </a:cubicBezTo>
                  <a:cubicBezTo>
                    <a:pt x="60" y="106"/>
                    <a:pt x="51" y="105"/>
                    <a:pt x="43" y="104"/>
                  </a:cubicBezTo>
                  <a:cubicBezTo>
                    <a:pt x="43" y="98"/>
                    <a:pt x="43" y="92"/>
                    <a:pt x="43" y="86"/>
                  </a:cubicBezTo>
                  <a:cubicBezTo>
                    <a:pt x="38" y="85"/>
                    <a:pt x="32" y="85"/>
                    <a:pt x="27" y="84"/>
                  </a:cubicBezTo>
                  <a:cubicBezTo>
                    <a:pt x="26" y="90"/>
                    <a:pt x="25" y="97"/>
                    <a:pt x="23" y="103"/>
                  </a:cubicBezTo>
                  <a:cubicBezTo>
                    <a:pt x="15" y="102"/>
                    <a:pt x="7" y="101"/>
                    <a:pt x="0" y="101"/>
                  </a:cubicBezTo>
                  <a:cubicBezTo>
                    <a:pt x="9" y="67"/>
                    <a:pt x="17" y="33"/>
                    <a:pt x="27" y="0"/>
                  </a:cubicBezTo>
                  <a:cubicBezTo>
                    <a:pt x="38" y="1"/>
                    <a:pt x="48" y="2"/>
                    <a:pt x="58" y="3"/>
                  </a:cubicBezTo>
                  <a:close/>
                  <a:moveTo>
                    <a:pt x="32" y="66"/>
                  </a:moveTo>
                  <a:cubicBezTo>
                    <a:pt x="35" y="67"/>
                    <a:pt x="39" y="66"/>
                    <a:pt x="42" y="67"/>
                  </a:cubicBezTo>
                  <a:cubicBezTo>
                    <a:pt x="42" y="51"/>
                    <a:pt x="41" y="36"/>
                    <a:pt x="40" y="21"/>
                  </a:cubicBezTo>
                  <a:cubicBezTo>
                    <a:pt x="38" y="37"/>
                    <a:pt x="34" y="51"/>
                    <a:pt x="32" y="66"/>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91" name="Google Shape;94;p1"/>
            <p:cNvSpPr/>
            <p:nvPr/>
          </p:nvSpPr>
          <p:spPr>
            <a:xfrm>
              <a:off x="3603" y="1979"/>
              <a:ext cx="60" cy="103"/>
            </a:xfrm>
            <a:custGeom>
              <a:avLst/>
              <a:gdLst/>
              <a:ahLst/>
              <a:cxnLst/>
              <a:rect l="l" t="t" r="r" b="b"/>
              <a:pathLst>
                <a:path w="65" h="111" extrusionOk="0">
                  <a:moveTo>
                    <a:pt x="62" y="38"/>
                  </a:moveTo>
                  <a:cubicBezTo>
                    <a:pt x="55" y="38"/>
                    <a:pt x="48" y="37"/>
                    <a:pt x="40" y="37"/>
                  </a:cubicBezTo>
                  <a:cubicBezTo>
                    <a:pt x="42" y="30"/>
                    <a:pt x="41" y="17"/>
                    <a:pt x="31" y="21"/>
                  </a:cubicBezTo>
                  <a:cubicBezTo>
                    <a:pt x="28" y="22"/>
                    <a:pt x="27" y="25"/>
                    <a:pt x="27" y="27"/>
                  </a:cubicBezTo>
                  <a:cubicBezTo>
                    <a:pt x="27" y="35"/>
                    <a:pt x="37" y="42"/>
                    <a:pt x="42" y="47"/>
                  </a:cubicBezTo>
                  <a:cubicBezTo>
                    <a:pt x="47" y="52"/>
                    <a:pt x="55" y="59"/>
                    <a:pt x="58" y="65"/>
                  </a:cubicBezTo>
                  <a:cubicBezTo>
                    <a:pt x="63" y="74"/>
                    <a:pt x="61" y="88"/>
                    <a:pt x="58" y="94"/>
                  </a:cubicBezTo>
                  <a:cubicBezTo>
                    <a:pt x="48" y="111"/>
                    <a:pt x="18" y="111"/>
                    <a:pt x="7" y="99"/>
                  </a:cubicBezTo>
                  <a:cubicBezTo>
                    <a:pt x="0" y="91"/>
                    <a:pt x="0" y="82"/>
                    <a:pt x="0" y="68"/>
                  </a:cubicBezTo>
                  <a:cubicBezTo>
                    <a:pt x="8" y="69"/>
                    <a:pt x="16" y="69"/>
                    <a:pt x="24" y="70"/>
                  </a:cubicBezTo>
                  <a:cubicBezTo>
                    <a:pt x="24" y="75"/>
                    <a:pt x="22" y="81"/>
                    <a:pt x="24" y="86"/>
                  </a:cubicBezTo>
                  <a:cubicBezTo>
                    <a:pt x="28" y="91"/>
                    <a:pt x="37" y="89"/>
                    <a:pt x="38" y="83"/>
                  </a:cubicBezTo>
                  <a:cubicBezTo>
                    <a:pt x="39" y="78"/>
                    <a:pt x="36" y="73"/>
                    <a:pt x="34" y="71"/>
                  </a:cubicBezTo>
                  <a:cubicBezTo>
                    <a:pt x="24" y="59"/>
                    <a:pt x="4" y="52"/>
                    <a:pt x="4" y="30"/>
                  </a:cubicBezTo>
                  <a:cubicBezTo>
                    <a:pt x="4" y="15"/>
                    <a:pt x="13" y="4"/>
                    <a:pt x="28" y="2"/>
                  </a:cubicBezTo>
                  <a:cubicBezTo>
                    <a:pt x="54" y="0"/>
                    <a:pt x="65" y="12"/>
                    <a:pt x="62" y="38"/>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92" name="Google Shape;95;p1"/>
            <p:cNvSpPr/>
            <p:nvPr/>
          </p:nvSpPr>
          <p:spPr>
            <a:xfrm>
              <a:off x="3081" y="1646"/>
              <a:ext cx="109" cy="88"/>
            </a:xfrm>
            <a:custGeom>
              <a:avLst/>
              <a:gdLst/>
              <a:ahLst/>
              <a:cxnLst/>
              <a:rect l="l" t="t" r="r" b="b"/>
              <a:pathLst>
                <a:path w="118" h="95" extrusionOk="0">
                  <a:moveTo>
                    <a:pt x="49" y="62"/>
                  </a:moveTo>
                  <a:cubicBezTo>
                    <a:pt x="49" y="64"/>
                    <a:pt x="54" y="61"/>
                    <a:pt x="56" y="60"/>
                  </a:cubicBezTo>
                  <a:cubicBezTo>
                    <a:pt x="73" y="53"/>
                    <a:pt x="93" y="47"/>
                    <a:pt x="111" y="40"/>
                  </a:cubicBezTo>
                  <a:cubicBezTo>
                    <a:pt x="113" y="48"/>
                    <a:pt x="116" y="55"/>
                    <a:pt x="118" y="62"/>
                  </a:cubicBezTo>
                  <a:cubicBezTo>
                    <a:pt x="85" y="73"/>
                    <a:pt x="53" y="84"/>
                    <a:pt x="21" y="95"/>
                  </a:cubicBezTo>
                  <a:cubicBezTo>
                    <a:pt x="19" y="87"/>
                    <a:pt x="16" y="80"/>
                    <a:pt x="13" y="72"/>
                  </a:cubicBezTo>
                  <a:cubicBezTo>
                    <a:pt x="32" y="58"/>
                    <a:pt x="51" y="43"/>
                    <a:pt x="72" y="31"/>
                  </a:cubicBezTo>
                  <a:cubicBezTo>
                    <a:pt x="52" y="39"/>
                    <a:pt x="29" y="47"/>
                    <a:pt x="7" y="55"/>
                  </a:cubicBezTo>
                  <a:cubicBezTo>
                    <a:pt x="5" y="48"/>
                    <a:pt x="2" y="40"/>
                    <a:pt x="0" y="33"/>
                  </a:cubicBezTo>
                  <a:cubicBezTo>
                    <a:pt x="32" y="22"/>
                    <a:pt x="64" y="11"/>
                    <a:pt x="96" y="0"/>
                  </a:cubicBezTo>
                  <a:cubicBezTo>
                    <a:pt x="99" y="7"/>
                    <a:pt x="102" y="16"/>
                    <a:pt x="105" y="24"/>
                  </a:cubicBezTo>
                  <a:cubicBezTo>
                    <a:pt x="87" y="37"/>
                    <a:pt x="69" y="50"/>
                    <a:pt x="49" y="62"/>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93" name="Google Shape;96;p1"/>
            <p:cNvSpPr/>
            <p:nvPr/>
          </p:nvSpPr>
          <p:spPr>
            <a:xfrm>
              <a:off x="4000" y="1745"/>
              <a:ext cx="111" cy="105"/>
            </a:xfrm>
            <a:custGeom>
              <a:avLst/>
              <a:gdLst/>
              <a:ahLst/>
              <a:cxnLst/>
              <a:rect l="l" t="t" r="r" b="b"/>
              <a:pathLst>
                <a:path w="121" h="114" extrusionOk="0">
                  <a:moveTo>
                    <a:pt x="39" y="56"/>
                  </a:moveTo>
                  <a:cubicBezTo>
                    <a:pt x="58" y="68"/>
                    <a:pt x="77" y="82"/>
                    <a:pt x="96" y="96"/>
                  </a:cubicBezTo>
                  <a:cubicBezTo>
                    <a:pt x="91" y="102"/>
                    <a:pt x="87" y="108"/>
                    <a:pt x="82" y="114"/>
                  </a:cubicBezTo>
                  <a:cubicBezTo>
                    <a:pt x="55" y="94"/>
                    <a:pt x="27" y="74"/>
                    <a:pt x="0" y="54"/>
                  </a:cubicBezTo>
                  <a:cubicBezTo>
                    <a:pt x="5" y="47"/>
                    <a:pt x="10" y="40"/>
                    <a:pt x="15" y="33"/>
                  </a:cubicBezTo>
                  <a:cubicBezTo>
                    <a:pt x="36" y="41"/>
                    <a:pt x="59" y="48"/>
                    <a:pt x="79" y="57"/>
                  </a:cubicBezTo>
                  <a:cubicBezTo>
                    <a:pt x="60" y="45"/>
                    <a:pt x="43" y="32"/>
                    <a:pt x="25" y="19"/>
                  </a:cubicBezTo>
                  <a:cubicBezTo>
                    <a:pt x="29" y="13"/>
                    <a:pt x="34" y="7"/>
                    <a:pt x="38" y="0"/>
                  </a:cubicBezTo>
                  <a:cubicBezTo>
                    <a:pt x="66" y="21"/>
                    <a:pt x="93" y="41"/>
                    <a:pt x="121" y="61"/>
                  </a:cubicBezTo>
                  <a:cubicBezTo>
                    <a:pt x="116" y="68"/>
                    <a:pt x="111" y="74"/>
                    <a:pt x="106" y="81"/>
                  </a:cubicBezTo>
                  <a:cubicBezTo>
                    <a:pt x="84" y="73"/>
                    <a:pt x="60" y="66"/>
                    <a:pt x="39" y="56"/>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94" name="Google Shape;97;p1"/>
            <p:cNvSpPr/>
            <p:nvPr/>
          </p:nvSpPr>
          <p:spPr>
            <a:xfrm>
              <a:off x="3769" y="1930"/>
              <a:ext cx="109" cy="117"/>
            </a:xfrm>
            <a:custGeom>
              <a:avLst/>
              <a:gdLst/>
              <a:ahLst/>
              <a:cxnLst/>
              <a:rect l="l" t="t" r="r" b="b"/>
              <a:pathLst>
                <a:path w="118" h="127" extrusionOk="0">
                  <a:moveTo>
                    <a:pt x="60" y="118"/>
                  </a:moveTo>
                  <a:cubicBezTo>
                    <a:pt x="53" y="122"/>
                    <a:pt x="46" y="124"/>
                    <a:pt x="39" y="127"/>
                  </a:cubicBezTo>
                  <a:cubicBezTo>
                    <a:pt x="26" y="95"/>
                    <a:pt x="12" y="65"/>
                    <a:pt x="0" y="32"/>
                  </a:cubicBezTo>
                  <a:cubicBezTo>
                    <a:pt x="11" y="28"/>
                    <a:pt x="22" y="23"/>
                    <a:pt x="33" y="19"/>
                  </a:cubicBezTo>
                  <a:cubicBezTo>
                    <a:pt x="42" y="35"/>
                    <a:pt x="52" y="50"/>
                    <a:pt x="60" y="68"/>
                  </a:cubicBezTo>
                  <a:cubicBezTo>
                    <a:pt x="55" y="52"/>
                    <a:pt x="50" y="32"/>
                    <a:pt x="46" y="14"/>
                  </a:cubicBezTo>
                  <a:cubicBezTo>
                    <a:pt x="56" y="9"/>
                    <a:pt x="68" y="4"/>
                    <a:pt x="79" y="0"/>
                  </a:cubicBezTo>
                  <a:cubicBezTo>
                    <a:pt x="92" y="32"/>
                    <a:pt x="105" y="63"/>
                    <a:pt x="118" y="95"/>
                  </a:cubicBezTo>
                  <a:cubicBezTo>
                    <a:pt x="111" y="97"/>
                    <a:pt x="104" y="100"/>
                    <a:pt x="97" y="103"/>
                  </a:cubicBezTo>
                  <a:cubicBezTo>
                    <a:pt x="87" y="78"/>
                    <a:pt x="76" y="53"/>
                    <a:pt x="66" y="27"/>
                  </a:cubicBezTo>
                  <a:cubicBezTo>
                    <a:pt x="72" y="53"/>
                    <a:pt x="79" y="81"/>
                    <a:pt x="85" y="108"/>
                  </a:cubicBezTo>
                  <a:cubicBezTo>
                    <a:pt x="81" y="110"/>
                    <a:pt x="76" y="112"/>
                    <a:pt x="72" y="114"/>
                  </a:cubicBezTo>
                  <a:cubicBezTo>
                    <a:pt x="57" y="91"/>
                    <a:pt x="42" y="67"/>
                    <a:pt x="28" y="44"/>
                  </a:cubicBezTo>
                  <a:cubicBezTo>
                    <a:pt x="39" y="68"/>
                    <a:pt x="49" y="94"/>
                    <a:pt x="60" y="118"/>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95" name="Google Shape;98;p1"/>
            <p:cNvSpPr/>
            <p:nvPr/>
          </p:nvSpPr>
          <p:spPr>
            <a:xfrm>
              <a:off x="3439" y="1221"/>
              <a:ext cx="76" cy="72"/>
            </a:xfrm>
            <a:custGeom>
              <a:avLst/>
              <a:gdLst/>
              <a:ahLst/>
              <a:cxnLst/>
              <a:rect l="l" t="t" r="r" b="b"/>
              <a:pathLst>
                <a:path w="82" h="78" extrusionOk="0">
                  <a:moveTo>
                    <a:pt x="41" y="0"/>
                  </a:moveTo>
                  <a:cubicBezTo>
                    <a:pt x="46" y="8"/>
                    <a:pt x="50" y="17"/>
                    <a:pt x="54" y="26"/>
                  </a:cubicBezTo>
                  <a:cubicBezTo>
                    <a:pt x="63" y="27"/>
                    <a:pt x="72" y="28"/>
                    <a:pt x="82" y="30"/>
                  </a:cubicBezTo>
                  <a:cubicBezTo>
                    <a:pt x="82" y="31"/>
                    <a:pt x="79" y="33"/>
                    <a:pt x="77" y="34"/>
                  </a:cubicBezTo>
                  <a:cubicBezTo>
                    <a:pt x="74" y="38"/>
                    <a:pt x="71" y="41"/>
                    <a:pt x="67" y="45"/>
                  </a:cubicBezTo>
                  <a:cubicBezTo>
                    <a:pt x="65" y="46"/>
                    <a:pt x="62" y="49"/>
                    <a:pt x="62" y="50"/>
                  </a:cubicBezTo>
                  <a:cubicBezTo>
                    <a:pt x="61" y="53"/>
                    <a:pt x="64" y="61"/>
                    <a:pt x="64" y="64"/>
                  </a:cubicBezTo>
                  <a:cubicBezTo>
                    <a:pt x="65" y="69"/>
                    <a:pt x="66" y="73"/>
                    <a:pt x="67" y="78"/>
                  </a:cubicBezTo>
                  <a:cubicBezTo>
                    <a:pt x="58" y="74"/>
                    <a:pt x="50" y="69"/>
                    <a:pt x="41" y="65"/>
                  </a:cubicBezTo>
                  <a:cubicBezTo>
                    <a:pt x="33" y="69"/>
                    <a:pt x="24" y="74"/>
                    <a:pt x="16" y="78"/>
                  </a:cubicBezTo>
                  <a:cubicBezTo>
                    <a:pt x="17" y="69"/>
                    <a:pt x="19" y="59"/>
                    <a:pt x="21" y="50"/>
                  </a:cubicBezTo>
                  <a:cubicBezTo>
                    <a:pt x="15" y="43"/>
                    <a:pt x="6" y="36"/>
                    <a:pt x="0" y="30"/>
                  </a:cubicBezTo>
                  <a:cubicBezTo>
                    <a:pt x="10" y="28"/>
                    <a:pt x="19" y="27"/>
                    <a:pt x="28" y="26"/>
                  </a:cubicBezTo>
                  <a:cubicBezTo>
                    <a:pt x="33" y="17"/>
                    <a:pt x="37" y="8"/>
                    <a:pt x="41" y="0"/>
                  </a:cubicBezTo>
                  <a:close/>
                  <a:moveTo>
                    <a:pt x="27" y="63"/>
                  </a:moveTo>
                  <a:cubicBezTo>
                    <a:pt x="32" y="60"/>
                    <a:pt x="37" y="57"/>
                    <a:pt x="41" y="55"/>
                  </a:cubicBezTo>
                  <a:cubicBezTo>
                    <a:pt x="46" y="58"/>
                    <a:pt x="51" y="60"/>
                    <a:pt x="56" y="63"/>
                  </a:cubicBezTo>
                  <a:cubicBezTo>
                    <a:pt x="54" y="57"/>
                    <a:pt x="54" y="52"/>
                    <a:pt x="52" y="46"/>
                  </a:cubicBezTo>
                  <a:cubicBezTo>
                    <a:pt x="57" y="43"/>
                    <a:pt x="60" y="39"/>
                    <a:pt x="65" y="35"/>
                  </a:cubicBezTo>
                  <a:cubicBezTo>
                    <a:pt x="59" y="35"/>
                    <a:pt x="54" y="34"/>
                    <a:pt x="48" y="33"/>
                  </a:cubicBezTo>
                  <a:cubicBezTo>
                    <a:pt x="46" y="28"/>
                    <a:pt x="44" y="23"/>
                    <a:pt x="41" y="19"/>
                  </a:cubicBezTo>
                  <a:cubicBezTo>
                    <a:pt x="39" y="24"/>
                    <a:pt x="36" y="28"/>
                    <a:pt x="34" y="33"/>
                  </a:cubicBezTo>
                  <a:cubicBezTo>
                    <a:pt x="29" y="34"/>
                    <a:pt x="24" y="34"/>
                    <a:pt x="18" y="35"/>
                  </a:cubicBezTo>
                  <a:cubicBezTo>
                    <a:pt x="21" y="39"/>
                    <a:pt x="27" y="42"/>
                    <a:pt x="30" y="47"/>
                  </a:cubicBezTo>
                  <a:cubicBezTo>
                    <a:pt x="29" y="52"/>
                    <a:pt x="27" y="58"/>
                    <a:pt x="27" y="63"/>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96" name="Google Shape;99;p1"/>
            <p:cNvSpPr/>
            <p:nvPr/>
          </p:nvSpPr>
          <p:spPr>
            <a:xfrm>
              <a:off x="3727" y="1221"/>
              <a:ext cx="76" cy="72"/>
            </a:xfrm>
            <a:custGeom>
              <a:avLst/>
              <a:gdLst/>
              <a:ahLst/>
              <a:cxnLst/>
              <a:rect l="l" t="t" r="r" b="b"/>
              <a:pathLst>
                <a:path w="82" h="78" extrusionOk="0">
                  <a:moveTo>
                    <a:pt x="40" y="0"/>
                  </a:moveTo>
                  <a:cubicBezTo>
                    <a:pt x="45" y="8"/>
                    <a:pt x="49" y="17"/>
                    <a:pt x="53" y="26"/>
                  </a:cubicBezTo>
                  <a:cubicBezTo>
                    <a:pt x="63" y="27"/>
                    <a:pt x="72" y="28"/>
                    <a:pt x="81" y="30"/>
                  </a:cubicBezTo>
                  <a:cubicBezTo>
                    <a:pt x="82" y="31"/>
                    <a:pt x="80" y="31"/>
                    <a:pt x="79" y="32"/>
                  </a:cubicBezTo>
                  <a:cubicBezTo>
                    <a:pt x="74" y="38"/>
                    <a:pt x="67" y="44"/>
                    <a:pt x="61" y="50"/>
                  </a:cubicBezTo>
                  <a:cubicBezTo>
                    <a:pt x="63" y="59"/>
                    <a:pt x="64" y="69"/>
                    <a:pt x="66" y="78"/>
                  </a:cubicBezTo>
                  <a:cubicBezTo>
                    <a:pt x="58" y="75"/>
                    <a:pt x="49" y="69"/>
                    <a:pt x="41" y="65"/>
                  </a:cubicBezTo>
                  <a:cubicBezTo>
                    <a:pt x="32" y="69"/>
                    <a:pt x="24" y="74"/>
                    <a:pt x="15" y="78"/>
                  </a:cubicBezTo>
                  <a:cubicBezTo>
                    <a:pt x="17" y="69"/>
                    <a:pt x="18" y="59"/>
                    <a:pt x="20" y="50"/>
                  </a:cubicBezTo>
                  <a:cubicBezTo>
                    <a:pt x="14" y="43"/>
                    <a:pt x="5" y="36"/>
                    <a:pt x="0" y="30"/>
                  </a:cubicBezTo>
                  <a:cubicBezTo>
                    <a:pt x="9" y="28"/>
                    <a:pt x="18" y="27"/>
                    <a:pt x="28" y="26"/>
                  </a:cubicBezTo>
                  <a:cubicBezTo>
                    <a:pt x="32" y="17"/>
                    <a:pt x="36" y="8"/>
                    <a:pt x="40" y="0"/>
                  </a:cubicBezTo>
                  <a:close/>
                  <a:moveTo>
                    <a:pt x="33" y="33"/>
                  </a:moveTo>
                  <a:cubicBezTo>
                    <a:pt x="28" y="34"/>
                    <a:pt x="23" y="34"/>
                    <a:pt x="18" y="35"/>
                  </a:cubicBezTo>
                  <a:cubicBezTo>
                    <a:pt x="20" y="39"/>
                    <a:pt x="26" y="42"/>
                    <a:pt x="29" y="47"/>
                  </a:cubicBezTo>
                  <a:cubicBezTo>
                    <a:pt x="28" y="52"/>
                    <a:pt x="27" y="57"/>
                    <a:pt x="26" y="62"/>
                  </a:cubicBezTo>
                  <a:cubicBezTo>
                    <a:pt x="31" y="60"/>
                    <a:pt x="36" y="57"/>
                    <a:pt x="41" y="55"/>
                  </a:cubicBezTo>
                  <a:cubicBezTo>
                    <a:pt x="45" y="57"/>
                    <a:pt x="50" y="60"/>
                    <a:pt x="55" y="62"/>
                  </a:cubicBezTo>
                  <a:cubicBezTo>
                    <a:pt x="54" y="57"/>
                    <a:pt x="53" y="52"/>
                    <a:pt x="52" y="47"/>
                  </a:cubicBezTo>
                  <a:cubicBezTo>
                    <a:pt x="54" y="45"/>
                    <a:pt x="56" y="43"/>
                    <a:pt x="58" y="41"/>
                  </a:cubicBezTo>
                  <a:cubicBezTo>
                    <a:pt x="60" y="39"/>
                    <a:pt x="63" y="37"/>
                    <a:pt x="63" y="35"/>
                  </a:cubicBezTo>
                  <a:cubicBezTo>
                    <a:pt x="58" y="34"/>
                    <a:pt x="53" y="34"/>
                    <a:pt x="48" y="33"/>
                  </a:cubicBezTo>
                  <a:cubicBezTo>
                    <a:pt x="45" y="28"/>
                    <a:pt x="43" y="23"/>
                    <a:pt x="40" y="18"/>
                  </a:cubicBezTo>
                  <a:cubicBezTo>
                    <a:pt x="38" y="23"/>
                    <a:pt x="36" y="28"/>
                    <a:pt x="33" y="33"/>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7197" name="Google Shape;100;p1"/>
            <p:cNvSpPr/>
            <p:nvPr/>
          </p:nvSpPr>
          <p:spPr>
            <a:xfrm>
              <a:off x="3364" y="1183"/>
              <a:ext cx="513" cy="477"/>
            </a:xfrm>
            <a:custGeom>
              <a:avLst/>
              <a:gdLst/>
              <a:ahLst/>
              <a:cxnLst/>
              <a:rect l="l" t="t" r="r" b="b"/>
              <a:pathLst>
                <a:path w="555" h="516" extrusionOk="0">
                  <a:moveTo>
                    <a:pt x="446" y="6"/>
                  </a:moveTo>
                  <a:cubicBezTo>
                    <a:pt x="444" y="5"/>
                    <a:pt x="439" y="0"/>
                    <a:pt x="439" y="0"/>
                  </a:cubicBezTo>
                  <a:cubicBezTo>
                    <a:pt x="439" y="0"/>
                    <a:pt x="436" y="2"/>
                    <a:pt x="435" y="3"/>
                  </a:cubicBezTo>
                  <a:cubicBezTo>
                    <a:pt x="425" y="9"/>
                    <a:pt x="415" y="15"/>
                    <a:pt x="406" y="20"/>
                  </a:cubicBezTo>
                  <a:cubicBezTo>
                    <a:pt x="370" y="38"/>
                    <a:pt x="332" y="50"/>
                    <a:pt x="278" y="50"/>
                  </a:cubicBezTo>
                  <a:cubicBezTo>
                    <a:pt x="207" y="50"/>
                    <a:pt x="162" y="29"/>
                    <a:pt x="118" y="0"/>
                  </a:cubicBezTo>
                  <a:cubicBezTo>
                    <a:pt x="99" y="16"/>
                    <a:pt x="78" y="34"/>
                    <a:pt x="59" y="52"/>
                  </a:cubicBezTo>
                  <a:cubicBezTo>
                    <a:pt x="40" y="68"/>
                    <a:pt x="22" y="84"/>
                    <a:pt x="4" y="99"/>
                  </a:cubicBezTo>
                  <a:cubicBezTo>
                    <a:pt x="3" y="100"/>
                    <a:pt x="0" y="101"/>
                    <a:pt x="1" y="102"/>
                  </a:cubicBezTo>
                  <a:cubicBezTo>
                    <a:pt x="25" y="107"/>
                    <a:pt x="40" y="121"/>
                    <a:pt x="48" y="141"/>
                  </a:cubicBezTo>
                  <a:cubicBezTo>
                    <a:pt x="57" y="162"/>
                    <a:pt x="55" y="191"/>
                    <a:pt x="55" y="221"/>
                  </a:cubicBezTo>
                  <a:cubicBezTo>
                    <a:pt x="55" y="320"/>
                    <a:pt x="58" y="421"/>
                    <a:pt x="132" y="445"/>
                  </a:cubicBezTo>
                  <a:cubicBezTo>
                    <a:pt x="181" y="461"/>
                    <a:pt x="238" y="470"/>
                    <a:pt x="268" y="505"/>
                  </a:cubicBezTo>
                  <a:cubicBezTo>
                    <a:pt x="271" y="508"/>
                    <a:pt x="274" y="513"/>
                    <a:pt x="278" y="516"/>
                  </a:cubicBezTo>
                  <a:cubicBezTo>
                    <a:pt x="285" y="509"/>
                    <a:pt x="291" y="501"/>
                    <a:pt x="299" y="494"/>
                  </a:cubicBezTo>
                  <a:cubicBezTo>
                    <a:pt x="322" y="475"/>
                    <a:pt x="358" y="465"/>
                    <a:pt x="390" y="456"/>
                  </a:cubicBezTo>
                  <a:cubicBezTo>
                    <a:pt x="413" y="449"/>
                    <a:pt x="437" y="443"/>
                    <a:pt x="452" y="431"/>
                  </a:cubicBezTo>
                  <a:cubicBezTo>
                    <a:pt x="498" y="391"/>
                    <a:pt x="502" y="307"/>
                    <a:pt x="502" y="221"/>
                  </a:cubicBezTo>
                  <a:cubicBezTo>
                    <a:pt x="502" y="191"/>
                    <a:pt x="500" y="163"/>
                    <a:pt x="508" y="141"/>
                  </a:cubicBezTo>
                  <a:cubicBezTo>
                    <a:pt x="517" y="121"/>
                    <a:pt x="531" y="106"/>
                    <a:pt x="555" y="102"/>
                  </a:cubicBezTo>
                  <a:cubicBezTo>
                    <a:pt x="520" y="70"/>
                    <a:pt x="483" y="38"/>
                    <a:pt x="446" y="6"/>
                  </a:cubicBezTo>
                  <a:close/>
                  <a:moveTo>
                    <a:pt x="252" y="145"/>
                  </a:moveTo>
                  <a:cubicBezTo>
                    <a:pt x="253" y="138"/>
                    <a:pt x="252" y="130"/>
                    <a:pt x="252" y="123"/>
                  </a:cubicBezTo>
                  <a:cubicBezTo>
                    <a:pt x="257" y="123"/>
                    <a:pt x="261" y="123"/>
                    <a:pt x="265" y="123"/>
                  </a:cubicBezTo>
                  <a:cubicBezTo>
                    <a:pt x="265" y="130"/>
                    <a:pt x="265" y="138"/>
                    <a:pt x="265" y="145"/>
                  </a:cubicBezTo>
                  <a:cubicBezTo>
                    <a:pt x="272" y="146"/>
                    <a:pt x="281" y="145"/>
                    <a:pt x="289" y="145"/>
                  </a:cubicBezTo>
                  <a:cubicBezTo>
                    <a:pt x="291" y="139"/>
                    <a:pt x="289" y="130"/>
                    <a:pt x="290" y="123"/>
                  </a:cubicBezTo>
                  <a:cubicBezTo>
                    <a:pt x="294" y="123"/>
                    <a:pt x="298" y="123"/>
                    <a:pt x="303" y="123"/>
                  </a:cubicBezTo>
                  <a:cubicBezTo>
                    <a:pt x="303" y="130"/>
                    <a:pt x="303" y="138"/>
                    <a:pt x="303" y="145"/>
                  </a:cubicBezTo>
                  <a:cubicBezTo>
                    <a:pt x="310" y="146"/>
                    <a:pt x="319" y="145"/>
                    <a:pt x="327" y="145"/>
                  </a:cubicBezTo>
                  <a:cubicBezTo>
                    <a:pt x="327" y="138"/>
                    <a:pt x="327" y="130"/>
                    <a:pt x="327" y="123"/>
                  </a:cubicBezTo>
                  <a:cubicBezTo>
                    <a:pt x="331" y="123"/>
                    <a:pt x="335" y="123"/>
                    <a:pt x="340" y="123"/>
                  </a:cubicBezTo>
                  <a:cubicBezTo>
                    <a:pt x="340" y="133"/>
                    <a:pt x="340" y="142"/>
                    <a:pt x="340" y="152"/>
                  </a:cubicBezTo>
                  <a:cubicBezTo>
                    <a:pt x="298" y="152"/>
                    <a:pt x="257" y="152"/>
                    <a:pt x="215" y="152"/>
                  </a:cubicBezTo>
                  <a:cubicBezTo>
                    <a:pt x="215" y="142"/>
                    <a:pt x="215" y="132"/>
                    <a:pt x="216" y="123"/>
                  </a:cubicBezTo>
                  <a:cubicBezTo>
                    <a:pt x="220" y="123"/>
                    <a:pt x="224" y="123"/>
                    <a:pt x="228" y="123"/>
                  </a:cubicBezTo>
                  <a:cubicBezTo>
                    <a:pt x="228" y="130"/>
                    <a:pt x="228" y="138"/>
                    <a:pt x="228" y="145"/>
                  </a:cubicBezTo>
                  <a:cubicBezTo>
                    <a:pt x="235" y="146"/>
                    <a:pt x="244" y="145"/>
                    <a:pt x="252" y="145"/>
                  </a:cubicBezTo>
                  <a:close/>
                  <a:moveTo>
                    <a:pt x="346" y="171"/>
                  </a:moveTo>
                  <a:cubicBezTo>
                    <a:pt x="350" y="171"/>
                    <a:pt x="354" y="171"/>
                    <a:pt x="358" y="171"/>
                  </a:cubicBezTo>
                  <a:cubicBezTo>
                    <a:pt x="358" y="177"/>
                    <a:pt x="358" y="184"/>
                    <a:pt x="358" y="191"/>
                  </a:cubicBezTo>
                  <a:cubicBezTo>
                    <a:pt x="365" y="192"/>
                    <a:pt x="373" y="191"/>
                    <a:pt x="381" y="191"/>
                  </a:cubicBezTo>
                  <a:cubicBezTo>
                    <a:pt x="381" y="184"/>
                    <a:pt x="381" y="178"/>
                    <a:pt x="381" y="171"/>
                  </a:cubicBezTo>
                  <a:cubicBezTo>
                    <a:pt x="384" y="171"/>
                    <a:pt x="388" y="171"/>
                    <a:pt x="392" y="171"/>
                  </a:cubicBezTo>
                  <a:cubicBezTo>
                    <a:pt x="392" y="178"/>
                    <a:pt x="392" y="184"/>
                    <a:pt x="392" y="191"/>
                  </a:cubicBezTo>
                  <a:cubicBezTo>
                    <a:pt x="399" y="191"/>
                    <a:pt x="407" y="191"/>
                    <a:pt x="414" y="191"/>
                  </a:cubicBezTo>
                  <a:cubicBezTo>
                    <a:pt x="415" y="185"/>
                    <a:pt x="414" y="177"/>
                    <a:pt x="415" y="171"/>
                  </a:cubicBezTo>
                  <a:cubicBezTo>
                    <a:pt x="418" y="171"/>
                    <a:pt x="422" y="171"/>
                    <a:pt x="426" y="171"/>
                  </a:cubicBezTo>
                  <a:cubicBezTo>
                    <a:pt x="426" y="181"/>
                    <a:pt x="426" y="192"/>
                    <a:pt x="426" y="202"/>
                  </a:cubicBezTo>
                  <a:cubicBezTo>
                    <a:pt x="397" y="202"/>
                    <a:pt x="367" y="202"/>
                    <a:pt x="337" y="202"/>
                  </a:cubicBezTo>
                  <a:cubicBezTo>
                    <a:pt x="337" y="196"/>
                    <a:pt x="337" y="191"/>
                    <a:pt x="337" y="185"/>
                  </a:cubicBezTo>
                  <a:cubicBezTo>
                    <a:pt x="340" y="185"/>
                    <a:pt x="342" y="185"/>
                    <a:pt x="345" y="185"/>
                  </a:cubicBezTo>
                  <a:cubicBezTo>
                    <a:pt x="346" y="181"/>
                    <a:pt x="345" y="175"/>
                    <a:pt x="346" y="171"/>
                  </a:cubicBezTo>
                  <a:close/>
                  <a:moveTo>
                    <a:pt x="489" y="227"/>
                  </a:moveTo>
                  <a:cubicBezTo>
                    <a:pt x="470" y="227"/>
                    <a:pt x="451" y="227"/>
                    <a:pt x="432" y="227"/>
                  </a:cubicBezTo>
                  <a:cubicBezTo>
                    <a:pt x="432" y="206"/>
                    <a:pt x="432" y="186"/>
                    <a:pt x="432" y="165"/>
                  </a:cubicBezTo>
                  <a:cubicBezTo>
                    <a:pt x="425" y="164"/>
                    <a:pt x="417" y="165"/>
                    <a:pt x="409" y="165"/>
                  </a:cubicBezTo>
                  <a:cubicBezTo>
                    <a:pt x="408" y="171"/>
                    <a:pt x="409" y="179"/>
                    <a:pt x="409" y="186"/>
                  </a:cubicBezTo>
                  <a:cubicBezTo>
                    <a:pt x="405" y="186"/>
                    <a:pt x="401" y="186"/>
                    <a:pt x="398" y="186"/>
                  </a:cubicBezTo>
                  <a:cubicBezTo>
                    <a:pt x="398" y="179"/>
                    <a:pt x="398" y="172"/>
                    <a:pt x="398" y="165"/>
                  </a:cubicBezTo>
                  <a:cubicBezTo>
                    <a:pt x="391" y="164"/>
                    <a:pt x="382" y="165"/>
                    <a:pt x="375" y="165"/>
                  </a:cubicBezTo>
                  <a:cubicBezTo>
                    <a:pt x="375" y="172"/>
                    <a:pt x="375" y="179"/>
                    <a:pt x="375" y="186"/>
                  </a:cubicBezTo>
                  <a:cubicBezTo>
                    <a:pt x="371" y="186"/>
                    <a:pt x="367" y="186"/>
                    <a:pt x="364" y="186"/>
                  </a:cubicBezTo>
                  <a:cubicBezTo>
                    <a:pt x="364" y="179"/>
                    <a:pt x="364" y="172"/>
                    <a:pt x="364" y="165"/>
                  </a:cubicBezTo>
                  <a:cubicBezTo>
                    <a:pt x="358" y="164"/>
                    <a:pt x="351" y="165"/>
                    <a:pt x="345" y="165"/>
                  </a:cubicBezTo>
                  <a:cubicBezTo>
                    <a:pt x="346" y="157"/>
                    <a:pt x="345" y="149"/>
                    <a:pt x="346" y="143"/>
                  </a:cubicBezTo>
                  <a:cubicBezTo>
                    <a:pt x="396" y="143"/>
                    <a:pt x="445" y="143"/>
                    <a:pt x="495" y="143"/>
                  </a:cubicBezTo>
                  <a:cubicBezTo>
                    <a:pt x="486" y="164"/>
                    <a:pt x="491" y="197"/>
                    <a:pt x="489" y="227"/>
                  </a:cubicBezTo>
                  <a:close/>
                  <a:moveTo>
                    <a:pt x="362" y="315"/>
                  </a:moveTo>
                  <a:cubicBezTo>
                    <a:pt x="362" y="308"/>
                    <a:pt x="362" y="302"/>
                    <a:pt x="362" y="296"/>
                  </a:cubicBezTo>
                  <a:cubicBezTo>
                    <a:pt x="369" y="296"/>
                    <a:pt x="376" y="296"/>
                    <a:pt x="383" y="296"/>
                  </a:cubicBezTo>
                  <a:cubicBezTo>
                    <a:pt x="383" y="302"/>
                    <a:pt x="383" y="308"/>
                    <a:pt x="383" y="315"/>
                  </a:cubicBezTo>
                  <a:cubicBezTo>
                    <a:pt x="376" y="315"/>
                    <a:pt x="369" y="315"/>
                    <a:pt x="362" y="315"/>
                  </a:cubicBezTo>
                  <a:close/>
                  <a:moveTo>
                    <a:pt x="383" y="321"/>
                  </a:moveTo>
                  <a:cubicBezTo>
                    <a:pt x="383" y="328"/>
                    <a:pt x="383" y="336"/>
                    <a:pt x="383" y="343"/>
                  </a:cubicBezTo>
                  <a:cubicBezTo>
                    <a:pt x="380" y="343"/>
                    <a:pt x="376" y="343"/>
                    <a:pt x="373" y="343"/>
                  </a:cubicBezTo>
                  <a:cubicBezTo>
                    <a:pt x="373" y="336"/>
                    <a:pt x="373" y="328"/>
                    <a:pt x="373" y="321"/>
                  </a:cubicBezTo>
                  <a:cubicBezTo>
                    <a:pt x="376" y="321"/>
                    <a:pt x="380" y="321"/>
                    <a:pt x="383" y="321"/>
                  </a:cubicBezTo>
                  <a:close/>
                  <a:moveTo>
                    <a:pt x="341" y="321"/>
                  </a:moveTo>
                  <a:cubicBezTo>
                    <a:pt x="350" y="321"/>
                    <a:pt x="358" y="321"/>
                    <a:pt x="367" y="321"/>
                  </a:cubicBezTo>
                  <a:cubicBezTo>
                    <a:pt x="367" y="328"/>
                    <a:pt x="367" y="336"/>
                    <a:pt x="367" y="343"/>
                  </a:cubicBezTo>
                  <a:cubicBezTo>
                    <a:pt x="358" y="343"/>
                    <a:pt x="350" y="343"/>
                    <a:pt x="341" y="343"/>
                  </a:cubicBezTo>
                  <a:cubicBezTo>
                    <a:pt x="341" y="336"/>
                    <a:pt x="341" y="327"/>
                    <a:pt x="341" y="321"/>
                  </a:cubicBezTo>
                  <a:close/>
                  <a:moveTo>
                    <a:pt x="188" y="321"/>
                  </a:moveTo>
                  <a:cubicBezTo>
                    <a:pt x="197" y="321"/>
                    <a:pt x="205" y="321"/>
                    <a:pt x="214" y="321"/>
                  </a:cubicBezTo>
                  <a:cubicBezTo>
                    <a:pt x="214" y="328"/>
                    <a:pt x="214" y="336"/>
                    <a:pt x="214" y="343"/>
                  </a:cubicBezTo>
                  <a:cubicBezTo>
                    <a:pt x="205" y="343"/>
                    <a:pt x="197" y="343"/>
                    <a:pt x="188" y="343"/>
                  </a:cubicBezTo>
                  <a:cubicBezTo>
                    <a:pt x="188" y="336"/>
                    <a:pt x="188" y="327"/>
                    <a:pt x="188" y="321"/>
                  </a:cubicBezTo>
                  <a:close/>
                  <a:moveTo>
                    <a:pt x="166" y="257"/>
                  </a:moveTo>
                  <a:cubicBezTo>
                    <a:pt x="166" y="271"/>
                    <a:pt x="166" y="285"/>
                    <a:pt x="166" y="299"/>
                  </a:cubicBezTo>
                  <a:cubicBezTo>
                    <a:pt x="134" y="299"/>
                    <a:pt x="101" y="299"/>
                    <a:pt x="69" y="299"/>
                  </a:cubicBezTo>
                  <a:cubicBezTo>
                    <a:pt x="67" y="279"/>
                    <a:pt x="67" y="258"/>
                    <a:pt x="66" y="236"/>
                  </a:cubicBezTo>
                  <a:cubicBezTo>
                    <a:pt x="66" y="236"/>
                    <a:pt x="66" y="236"/>
                    <a:pt x="67" y="235"/>
                  </a:cubicBezTo>
                  <a:cubicBezTo>
                    <a:pt x="86" y="235"/>
                    <a:pt x="105" y="235"/>
                    <a:pt x="124" y="235"/>
                  </a:cubicBezTo>
                  <a:cubicBezTo>
                    <a:pt x="124" y="242"/>
                    <a:pt x="124" y="249"/>
                    <a:pt x="124" y="256"/>
                  </a:cubicBezTo>
                  <a:cubicBezTo>
                    <a:pt x="137" y="257"/>
                    <a:pt x="152" y="257"/>
                    <a:pt x="166" y="257"/>
                  </a:cubicBezTo>
                  <a:close/>
                  <a:moveTo>
                    <a:pt x="147" y="230"/>
                  </a:moveTo>
                  <a:cubicBezTo>
                    <a:pt x="147" y="237"/>
                    <a:pt x="147" y="244"/>
                    <a:pt x="147" y="251"/>
                  </a:cubicBezTo>
                  <a:cubicBezTo>
                    <a:pt x="141" y="251"/>
                    <a:pt x="136" y="251"/>
                    <a:pt x="130" y="251"/>
                  </a:cubicBezTo>
                  <a:cubicBezTo>
                    <a:pt x="130" y="244"/>
                    <a:pt x="130" y="237"/>
                    <a:pt x="130" y="230"/>
                  </a:cubicBezTo>
                  <a:cubicBezTo>
                    <a:pt x="136" y="230"/>
                    <a:pt x="141" y="230"/>
                    <a:pt x="147" y="230"/>
                  </a:cubicBezTo>
                  <a:close/>
                  <a:moveTo>
                    <a:pt x="130" y="224"/>
                  </a:moveTo>
                  <a:cubicBezTo>
                    <a:pt x="130" y="219"/>
                    <a:pt x="130" y="213"/>
                    <a:pt x="130" y="208"/>
                  </a:cubicBezTo>
                  <a:cubicBezTo>
                    <a:pt x="134" y="208"/>
                    <a:pt x="138" y="208"/>
                    <a:pt x="142" y="208"/>
                  </a:cubicBezTo>
                  <a:cubicBezTo>
                    <a:pt x="142" y="213"/>
                    <a:pt x="142" y="219"/>
                    <a:pt x="142" y="224"/>
                  </a:cubicBezTo>
                  <a:cubicBezTo>
                    <a:pt x="138" y="224"/>
                    <a:pt x="134" y="224"/>
                    <a:pt x="130" y="224"/>
                  </a:cubicBezTo>
                  <a:close/>
                  <a:moveTo>
                    <a:pt x="153" y="251"/>
                  </a:moveTo>
                  <a:cubicBezTo>
                    <a:pt x="153" y="244"/>
                    <a:pt x="153" y="236"/>
                    <a:pt x="153" y="230"/>
                  </a:cubicBezTo>
                  <a:cubicBezTo>
                    <a:pt x="163" y="230"/>
                    <a:pt x="172" y="230"/>
                    <a:pt x="182" y="230"/>
                  </a:cubicBezTo>
                  <a:cubicBezTo>
                    <a:pt x="182" y="237"/>
                    <a:pt x="182" y="244"/>
                    <a:pt x="182" y="251"/>
                  </a:cubicBezTo>
                  <a:cubicBezTo>
                    <a:pt x="172" y="251"/>
                    <a:pt x="163" y="251"/>
                    <a:pt x="153" y="251"/>
                  </a:cubicBezTo>
                  <a:close/>
                  <a:moveTo>
                    <a:pt x="148" y="224"/>
                  </a:moveTo>
                  <a:cubicBezTo>
                    <a:pt x="148" y="219"/>
                    <a:pt x="148" y="213"/>
                    <a:pt x="148" y="208"/>
                  </a:cubicBezTo>
                  <a:cubicBezTo>
                    <a:pt x="155" y="208"/>
                    <a:pt x="162" y="208"/>
                    <a:pt x="169" y="208"/>
                  </a:cubicBezTo>
                  <a:cubicBezTo>
                    <a:pt x="169" y="213"/>
                    <a:pt x="169" y="219"/>
                    <a:pt x="169" y="224"/>
                  </a:cubicBezTo>
                  <a:cubicBezTo>
                    <a:pt x="162" y="224"/>
                    <a:pt x="155" y="224"/>
                    <a:pt x="148" y="224"/>
                  </a:cubicBezTo>
                  <a:close/>
                  <a:moveTo>
                    <a:pt x="331" y="185"/>
                  </a:moveTo>
                  <a:cubicBezTo>
                    <a:pt x="331" y="191"/>
                    <a:pt x="331" y="196"/>
                    <a:pt x="331" y="202"/>
                  </a:cubicBezTo>
                  <a:cubicBezTo>
                    <a:pt x="321" y="202"/>
                    <a:pt x="310" y="202"/>
                    <a:pt x="299" y="202"/>
                  </a:cubicBezTo>
                  <a:cubicBezTo>
                    <a:pt x="300" y="197"/>
                    <a:pt x="299" y="190"/>
                    <a:pt x="300" y="185"/>
                  </a:cubicBezTo>
                  <a:cubicBezTo>
                    <a:pt x="310" y="185"/>
                    <a:pt x="321" y="185"/>
                    <a:pt x="331" y="185"/>
                  </a:cubicBezTo>
                  <a:close/>
                  <a:moveTo>
                    <a:pt x="317" y="179"/>
                  </a:moveTo>
                  <a:cubicBezTo>
                    <a:pt x="317" y="172"/>
                    <a:pt x="317" y="165"/>
                    <a:pt x="317" y="157"/>
                  </a:cubicBezTo>
                  <a:cubicBezTo>
                    <a:pt x="325" y="157"/>
                    <a:pt x="332" y="157"/>
                    <a:pt x="340" y="157"/>
                  </a:cubicBezTo>
                  <a:cubicBezTo>
                    <a:pt x="340" y="165"/>
                    <a:pt x="340" y="172"/>
                    <a:pt x="340" y="179"/>
                  </a:cubicBezTo>
                  <a:cubicBezTo>
                    <a:pt x="332" y="179"/>
                    <a:pt x="325" y="179"/>
                    <a:pt x="317" y="179"/>
                  </a:cubicBezTo>
                  <a:close/>
                  <a:moveTo>
                    <a:pt x="366" y="230"/>
                  </a:moveTo>
                  <a:cubicBezTo>
                    <a:pt x="366" y="237"/>
                    <a:pt x="366" y="244"/>
                    <a:pt x="366" y="251"/>
                  </a:cubicBezTo>
                  <a:cubicBezTo>
                    <a:pt x="356" y="251"/>
                    <a:pt x="345" y="251"/>
                    <a:pt x="335" y="251"/>
                  </a:cubicBezTo>
                  <a:cubicBezTo>
                    <a:pt x="335" y="244"/>
                    <a:pt x="334" y="236"/>
                    <a:pt x="335" y="230"/>
                  </a:cubicBezTo>
                  <a:cubicBezTo>
                    <a:pt x="345" y="230"/>
                    <a:pt x="356" y="230"/>
                    <a:pt x="366" y="230"/>
                  </a:cubicBezTo>
                  <a:close/>
                  <a:moveTo>
                    <a:pt x="362" y="224"/>
                  </a:moveTo>
                  <a:cubicBezTo>
                    <a:pt x="362" y="219"/>
                    <a:pt x="362" y="213"/>
                    <a:pt x="362" y="208"/>
                  </a:cubicBezTo>
                  <a:cubicBezTo>
                    <a:pt x="368" y="208"/>
                    <a:pt x="374" y="208"/>
                    <a:pt x="380" y="208"/>
                  </a:cubicBezTo>
                  <a:cubicBezTo>
                    <a:pt x="380" y="213"/>
                    <a:pt x="380" y="219"/>
                    <a:pt x="380" y="224"/>
                  </a:cubicBezTo>
                  <a:cubicBezTo>
                    <a:pt x="374" y="224"/>
                    <a:pt x="368" y="224"/>
                    <a:pt x="362" y="224"/>
                  </a:cubicBezTo>
                  <a:close/>
                  <a:moveTo>
                    <a:pt x="356" y="224"/>
                  </a:moveTo>
                  <a:cubicBezTo>
                    <a:pt x="344" y="224"/>
                    <a:pt x="331" y="224"/>
                    <a:pt x="318" y="224"/>
                  </a:cubicBezTo>
                  <a:cubicBezTo>
                    <a:pt x="319" y="219"/>
                    <a:pt x="318" y="213"/>
                    <a:pt x="319" y="208"/>
                  </a:cubicBezTo>
                  <a:cubicBezTo>
                    <a:pt x="331" y="208"/>
                    <a:pt x="344" y="208"/>
                    <a:pt x="356" y="208"/>
                  </a:cubicBezTo>
                  <a:cubicBezTo>
                    <a:pt x="356" y="213"/>
                    <a:pt x="356" y="219"/>
                    <a:pt x="356" y="224"/>
                  </a:cubicBezTo>
                  <a:close/>
                  <a:moveTo>
                    <a:pt x="317" y="299"/>
                  </a:moveTo>
                  <a:cubicBezTo>
                    <a:pt x="290" y="299"/>
                    <a:pt x="264" y="299"/>
                    <a:pt x="238" y="299"/>
                  </a:cubicBezTo>
                  <a:cubicBezTo>
                    <a:pt x="235" y="270"/>
                    <a:pt x="250" y="250"/>
                    <a:pt x="273" y="248"/>
                  </a:cubicBezTo>
                  <a:cubicBezTo>
                    <a:pt x="296" y="246"/>
                    <a:pt x="314" y="262"/>
                    <a:pt x="317" y="282"/>
                  </a:cubicBezTo>
                  <a:cubicBezTo>
                    <a:pt x="318" y="287"/>
                    <a:pt x="316" y="293"/>
                    <a:pt x="317" y="299"/>
                  </a:cubicBezTo>
                  <a:close/>
                  <a:moveTo>
                    <a:pt x="238" y="345"/>
                  </a:moveTo>
                  <a:cubicBezTo>
                    <a:pt x="238" y="345"/>
                    <a:pt x="239" y="345"/>
                    <a:pt x="239" y="345"/>
                  </a:cubicBezTo>
                  <a:cubicBezTo>
                    <a:pt x="239" y="346"/>
                    <a:pt x="238" y="346"/>
                    <a:pt x="238" y="347"/>
                  </a:cubicBezTo>
                  <a:cubicBezTo>
                    <a:pt x="237" y="347"/>
                    <a:pt x="238" y="346"/>
                    <a:pt x="238" y="345"/>
                  </a:cubicBezTo>
                  <a:close/>
                  <a:moveTo>
                    <a:pt x="238" y="343"/>
                  </a:moveTo>
                  <a:cubicBezTo>
                    <a:pt x="238" y="332"/>
                    <a:pt x="238" y="320"/>
                    <a:pt x="238" y="309"/>
                  </a:cubicBezTo>
                  <a:cubicBezTo>
                    <a:pt x="238" y="309"/>
                    <a:pt x="238" y="308"/>
                    <a:pt x="238" y="308"/>
                  </a:cubicBezTo>
                  <a:cubicBezTo>
                    <a:pt x="264" y="308"/>
                    <a:pt x="291" y="308"/>
                    <a:pt x="317" y="308"/>
                  </a:cubicBezTo>
                  <a:cubicBezTo>
                    <a:pt x="317" y="320"/>
                    <a:pt x="317" y="331"/>
                    <a:pt x="317" y="343"/>
                  </a:cubicBezTo>
                  <a:cubicBezTo>
                    <a:pt x="290" y="343"/>
                    <a:pt x="264" y="343"/>
                    <a:pt x="238" y="343"/>
                  </a:cubicBezTo>
                  <a:close/>
                  <a:moveTo>
                    <a:pt x="232" y="300"/>
                  </a:moveTo>
                  <a:cubicBezTo>
                    <a:pt x="232" y="304"/>
                    <a:pt x="232" y="307"/>
                    <a:pt x="232" y="310"/>
                  </a:cubicBezTo>
                  <a:cubicBezTo>
                    <a:pt x="228" y="310"/>
                    <a:pt x="224" y="310"/>
                    <a:pt x="220" y="310"/>
                  </a:cubicBezTo>
                  <a:cubicBezTo>
                    <a:pt x="220" y="307"/>
                    <a:pt x="220" y="304"/>
                    <a:pt x="220" y="300"/>
                  </a:cubicBezTo>
                  <a:cubicBezTo>
                    <a:pt x="224" y="300"/>
                    <a:pt x="228" y="300"/>
                    <a:pt x="232" y="300"/>
                  </a:cubicBezTo>
                  <a:close/>
                  <a:moveTo>
                    <a:pt x="220" y="294"/>
                  </a:moveTo>
                  <a:cubicBezTo>
                    <a:pt x="220" y="290"/>
                    <a:pt x="220" y="287"/>
                    <a:pt x="220" y="284"/>
                  </a:cubicBezTo>
                  <a:cubicBezTo>
                    <a:pt x="224" y="284"/>
                    <a:pt x="228" y="284"/>
                    <a:pt x="232" y="284"/>
                  </a:cubicBezTo>
                  <a:cubicBezTo>
                    <a:pt x="232" y="287"/>
                    <a:pt x="232" y="290"/>
                    <a:pt x="232" y="294"/>
                  </a:cubicBezTo>
                  <a:cubicBezTo>
                    <a:pt x="228" y="294"/>
                    <a:pt x="224" y="294"/>
                    <a:pt x="220" y="294"/>
                  </a:cubicBezTo>
                  <a:close/>
                  <a:moveTo>
                    <a:pt x="232" y="316"/>
                  </a:moveTo>
                  <a:cubicBezTo>
                    <a:pt x="232" y="320"/>
                    <a:pt x="232" y="323"/>
                    <a:pt x="232" y="327"/>
                  </a:cubicBezTo>
                  <a:cubicBezTo>
                    <a:pt x="228" y="327"/>
                    <a:pt x="224" y="327"/>
                    <a:pt x="220" y="327"/>
                  </a:cubicBezTo>
                  <a:cubicBezTo>
                    <a:pt x="220" y="323"/>
                    <a:pt x="220" y="320"/>
                    <a:pt x="220" y="316"/>
                  </a:cubicBezTo>
                  <a:cubicBezTo>
                    <a:pt x="224" y="316"/>
                    <a:pt x="228" y="316"/>
                    <a:pt x="232" y="316"/>
                  </a:cubicBezTo>
                  <a:close/>
                  <a:moveTo>
                    <a:pt x="242" y="224"/>
                  </a:moveTo>
                  <a:cubicBezTo>
                    <a:pt x="243" y="219"/>
                    <a:pt x="242" y="213"/>
                    <a:pt x="243" y="208"/>
                  </a:cubicBezTo>
                  <a:cubicBezTo>
                    <a:pt x="253" y="208"/>
                    <a:pt x="264" y="208"/>
                    <a:pt x="274" y="208"/>
                  </a:cubicBezTo>
                  <a:cubicBezTo>
                    <a:pt x="274" y="213"/>
                    <a:pt x="274" y="219"/>
                    <a:pt x="274" y="224"/>
                  </a:cubicBezTo>
                  <a:cubicBezTo>
                    <a:pt x="264" y="224"/>
                    <a:pt x="253" y="224"/>
                    <a:pt x="242" y="224"/>
                  </a:cubicBezTo>
                  <a:close/>
                  <a:moveTo>
                    <a:pt x="274" y="230"/>
                  </a:moveTo>
                  <a:cubicBezTo>
                    <a:pt x="274" y="234"/>
                    <a:pt x="274" y="238"/>
                    <a:pt x="274" y="243"/>
                  </a:cubicBezTo>
                  <a:cubicBezTo>
                    <a:pt x="270" y="243"/>
                    <a:pt x="266" y="244"/>
                    <a:pt x="262" y="245"/>
                  </a:cubicBezTo>
                  <a:cubicBezTo>
                    <a:pt x="261" y="241"/>
                    <a:pt x="259" y="237"/>
                    <a:pt x="258" y="233"/>
                  </a:cubicBezTo>
                  <a:cubicBezTo>
                    <a:pt x="262" y="231"/>
                    <a:pt x="268" y="230"/>
                    <a:pt x="274" y="230"/>
                  </a:cubicBezTo>
                  <a:close/>
                  <a:moveTo>
                    <a:pt x="256" y="247"/>
                  </a:moveTo>
                  <a:cubicBezTo>
                    <a:pt x="254" y="250"/>
                    <a:pt x="250" y="251"/>
                    <a:pt x="248" y="254"/>
                  </a:cubicBezTo>
                  <a:cubicBezTo>
                    <a:pt x="245" y="250"/>
                    <a:pt x="241" y="248"/>
                    <a:pt x="238" y="244"/>
                  </a:cubicBezTo>
                  <a:cubicBezTo>
                    <a:pt x="243" y="241"/>
                    <a:pt x="247" y="237"/>
                    <a:pt x="252" y="235"/>
                  </a:cubicBezTo>
                  <a:cubicBezTo>
                    <a:pt x="253" y="239"/>
                    <a:pt x="255" y="243"/>
                    <a:pt x="256" y="247"/>
                  </a:cubicBezTo>
                  <a:close/>
                  <a:moveTo>
                    <a:pt x="250" y="230"/>
                  </a:moveTo>
                  <a:cubicBezTo>
                    <a:pt x="240" y="234"/>
                    <a:pt x="232" y="242"/>
                    <a:pt x="226" y="248"/>
                  </a:cubicBezTo>
                  <a:cubicBezTo>
                    <a:pt x="226" y="242"/>
                    <a:pt x="226" y="236"/>
                    <a:pt x="226" y="230"/>
                  </a:cubicBezTo>
                  <a:cubicBezTo>
                    <a:pt x="234" y="230"/>
                    <a:pt x="242" y="230"/>
                    <a:pt x="250" y="230"/>
                  </a:cubicBezTo>
                  <a:close/>
                  <a:moveTo>
                    <a:pt x="233" y="248"/>
                  </a:moveTo>
                  <a:cubicBezTo>
                    <a:pt x="237" y="251"/>
                    <a:pt x="241" y="254"/>
                    <a:pt x="243" y="258"/>
                  </a:cubicBezTo>
                  <a:cubicBezTo>
                    <a:pt x="242" y="260"/>
                    <a:pt x="240" y="262"/>
                    <a:pt x="239" y="264"/>
                  </a:cubicBezTo>
                  <a:cubicBezTo>
                    <a:pt x="235" y="262"/>
                    <a:pt x="230" y="261"/>
                    <a:pt x="225" y="260"/>
                  </a:cubicBezTo>
                  <a:cubicBezTo>
                    <a:pt x="227" y="255"/>
                    <a:pt x="231" y="252"/>
                    <a:pt x="233" y="248"/>
                  </a:cubicBezTo>
                  <a:close/>
                  <a:moveTo>
                    <a:pt x="305" y="230"/>
                  </a:moveTo>
                  <a:cubicBezTo>
                    <a:pt x="312" y="229"/>
                    <a:pt x="321" y="230"/>
                    <a:pt x="329" y="230"/>
                  </a:cubicBezTo>
                  <a:cubicBezTo>
                    <a:pt x="329" y="236"/>
                    <a:pt x="329" y="242"/>
                    <a:pt x="329" y="247"/>
                  </a:cubicBezTo>
                  <a:cubicBezTo>
                    <a:pt x="328" y="248"/>
                    <a:pt x="327" y="246"/>
                    <a:pt x="326" y="246"/>
                  </a:cubicBezTo>
                  <a:cubicBezTo>
                    <a:pt x="321" y="240"/>
                    <a:pt x="314" y="233"/>
                    <a:pt x="305" y="230"/>
                  </a:cubicBezTo>
                  <a:close/>
                  <a:moveTo>
                    <a:pt x="316" y="244"/>
                  </a:moveTo>
                  <a:cubicBezTo>
                    <a:pt x="313" y="247"/>
                    <a:pt x="310" y="251"/>
                    <a:pt x="306" y="253"/>
                  </a:cubicBezTo>
                  <a:cubicBezTo>
                    <a:pt x="304" y="251"/>
                    <a:pt x="301" y="249"/>
                    <a:pt x="297" y="247"/>
                  </a:cubicBezTo>
                  <a:cubicBezTo>
                    <a:pt x="299" y="243"/>
                    <a:pt x="301" y="239"/>
                    <a:pt x="302" y="235"/>
                  </a:cubicBezTo>
                  <a:cubicBezTo>
                    <a:pt x="307" y="237"/>
                    <a:pt x="312" y="240"/>
                    <a:pt x="316" y="244"/>
                  </a:cubicBezTo>
                  <a:close/>
                  <a:moveTo>
                    <a:pt x="313" y="224"/>
                  </a:moveTo>
                  <a:cubicBezTo>
                    <a:pt x="302" y="224"/>
                    <a:pt x="291" y="224"/>
                    <a:pt x="281" y="224"/>
                  </a:cubicBezTo>
                  <a:cubicBezTo>
                    <a:pt x="281" y="219"/>
                    <a:pt x="280" y="213"/>
                    <a:pt x="281" y="208"/>
                  </a:cubicBezTo>
                  <a:cubicBezTo>
                    <a:pt x="291" y="208"/>
                    <a:pt x="302" y="208"/>
                    <a:pt x="313" y="208"/>
                  </a:cubicBezTo>
                  <a:cubicBezTo>
                    <a:pt x="313" y="213"/>
                    <a:pt x="313" y="219"/>
                    <a:pt x="313" y="224"/>
                  </a:cubicBezTo>
                  <a:close/>
                  <a:moveTo>
                    <a:pt x="296" y="232"/>
                  </a:moveTo>
                  <a:cubicBezTo>
                    <a:pt x="295" y="237"/>
                    <a:pt x="293" y="241"/>
                    <a:pt x="292" y="245"/>
                  </a:cubicBezTo>
                  <a:cubicBezTo>
                    <a:pt x="289" y="244"/>
                    <a:pt x="285" y="243"/>
                    <a:pt x="281" y="243"/>
                  </a:cubicBezTo>
                  <a:cubicBezTo>
                    <a:pt x="281" y="238"/>
                    <a:pt x="281" y="234"/>
                    <a:pt x="281" y="230"/>
                  </a:cubicBezTo>
                  <a:cubicBezTo>
                    <a:pt x="287" y="230"/>
                    <a:pt x="291" y="231"/>
                    <a:pt x="296" y="232"/>
                  </a:cubicBezTo>
                  <a:close/>
                  <a:moveTo>
                    <a:pt x="316" y="263"/>
                  </a:moveTo>
                  <a:cubicBezTo>
                    <a:pt x="314" y="262"/>
                    <a:pt x="313" y="259"/>
                    <a:pt x="311" y="258"/>
                  </a:cubicBezTo>
                  <a:cubicBezTo>
                    <a:pt x="314" y="254"/>
                    <a:pt x="317" y="251"/>
                    <a:pt x="320" y="248"/>
                  </a:cubicBezTo>
                  <a:cubicBezTo>
                    <a:pt x="324" y="251"/>
                    <a:pt x="327" y="255"/>
                    <a:pt x="329" y="260"/>
                  </a:cubicBezTo>
                  <a:cubicBezTo>
                    <a:pt x="325" y="261"/>
                    <a:pt x="320" y="262"/>
                    <a:pt x="316" y="263"/>
                  </a:cubicBezTo>
                  <a:close/>
                  <a:moveTo>
                    <a:pt x="311" y="179"/>
                  </a:moveTo>
                  <a:cubicBezTo>
                    <a:pt x="301" y="179"/>
                    <a:pt x="291" y="179"/>
                    <a:pt x="282" y="179"/>
                  </a:cubicBezTo>
                  <a:cubicBezTo>
                    <a:pt x="282" y="172"/>
                    <a:pt x="281" y="164"/>
                    <a:pt x="282" y="157"/>
                  </a:cubicBezTo>
                  <a:cubicBezTo>
                    <a:pt x="292" y="157"/>
                    <a:pt x="301" y="157"/>
                    <a:pt x="311" y="157"/>
                  </a:cubicBezTo>
                  <a:cubicBezTo>
                    <a:pt x="311" y="165"/>
                    <a:pt x="311" y="172"/>
                    <a:pt x="311" y="179"/>
                  </a:cubicBezTo>
                  <a:close/>
                  <a:moveTo>
                    <a:pt x="293" y="185"/>
                  </a:moveTo>
                  <a:cubicBezTo>
                    <a:pt x="293" y="191"/>
                    <a:pt x="293" y="196"/>
                    <a:pt x="293" y="202"/>
                  </a:cubicBezTo>
                  <a:cubicBezTo>
                    <a:pt x="283" y="202"/>
                    <a:pt x="272" y="202"/>
                    <a:pt x="262" y="202"/>
                  </a:cubicBezTo>
                  <a:cubicBezTo>
                    <a:pt x="262" y="197"/>
                    <a:pt x="261" y="190"/>
                    <a:pt x="262" y="185"/>
                  </a:cubicBezTo>
                  <a:cubicBezTo>
                    <a:pt x="272" y="185"/>
                    <a:pt x="283" y="185"/>
                    <a:pt x="293" y="185"/>
                  </a:cubicBezTo>
                  <a:close/>
                  <a:moveTo>
                    <a:pt x="275" y="179"/>
                  </a:moveTo>
                  <a:cubicBezTo>
                    <a:pt x="266" y="179"/>
                    <a:pt x="256" y="179"/>
                    <a:pt x="246" y="179"/>
                  </a:cubicBezTo>
                  <a:cubicBezTo>
                    <a:pt x="246" y="172"/>
                    <a:pt x="245" y="164"/>
                    <a:pt x="246" y="157"/>
                  </a:cubicBezTo>
                  <a:cubicBezTo>
                    <a:pt x="256" y="157"/>
                    <a:pt x="266" y="157"/>
                    <a:pt x="275" y="157"/>
                  </a:cubicBezTo>
                  <a:cubicBezTo>
                    <a:pt x="275" y="165"/>
                    <a:pt x="275" y="172"/>
                    <a:pt x="275" y="179"/>
                  </a:cubicBezTo>
                  <a:close/>
                  <a:moveTo>
                    <a:pt x="255" y="185"/>
                  </a:moveTo>
                  <a:cubicBezTo>
                    <a:pt x="255" y="191"/>
                    <a:pt x="255" y="196"/>
                    <a:pt x="255" y="202"/>
                  </a:cubicBezTo>
                  <a:cubicBezTo>
                    <a:pt x="245" y="202"/>
                    <a:pt x="234" y="202"/>
                    <a:pt x="224" y="202"/>
                  </a:cubicBezTo>
                  <a:cubicBezTo>
                    <a:pt x="224" y="197"/>
                    <a:pt x="223" y="190"/>
                    <a:pt x="224" y="185"/>
                  </a:cubicBezTo>
                  <a:cubicBezTo>
                    <a:pt x="235" y="185"/>
                    <a:pt x="245" y="185"/>
                    <a:pt x="255" y="185"/>
                  </a:cubicBezTo>
                  <a:close/>
                  <a:moveTo>
                    <a:pt x="237" y="208"/>
                  </a:moveTo>
                  <a:cubicBezTo>
                    <a:pt x="237" y="213"/>
                    <a:pt x="237" y="219"/>
                    <a:pt x="237" y="224"/>
                  </a:cubicBezTo>
                  <a:cubicBezTo>
                    <a:pt x="224" y="224"/>
                    <a:pt x="211" y="224"/>
                    <a:pt x="198" y="224"/>
                  </a:cubicBezTo>
                  <a:cubicBezTo>
                    <a:pt x="199" y="219"/>
                    <a:pt x="198" y="213"/>
                    <a:pt x="199" y="208"/>
                  </a:cubicBezTo>
                  <a:cubicBezTo>
                    <a:pt x="211" y="208"/>
                    <a:pt x="224" y="208"/>
                    <a:pt x="237" y="208"/>
                  </a:cubicBezTo>
                  <a:close/>
                  <a:moveTo>
                    <a:pt x="220" y="230"/>
                  </a:moveTo>
                  <a:cubicBezTo>
                    <a:pt x="220" y="237"/>
                    <a:pt x="220" y="244"/>
                    <a:pt x="220" y="251"/>
                  </a:cubicBezTo>
                  <a:cubicBezTo>
                    <a:pt x="209" y="251"/>
                    <a:pt x="199" y="251"/>
                    <a:pt x="188" y="251"/>
                  </a:cubicBezTo>
                  <a:cubicBezTo>
                    <a:pt x="188" y="244"/>
                    <a:pt x="188" y="236"/>
                    <a:pt x="188" y="230"/>
                  </a:cubicBezTo>
                  <a:cubicBezTo>
                    <a:pt x="199" y="230"/>
                    <a:pt x="209" y="230"/>
                    <a:pt x="220" y="230"/>
                  </a:cubicBezTo>
                  <a:close/>
                  <a:moveTo>
                    <a:pt x="172" y="268"/>
                  </a:moveTo>
                  <a:cubicBezTo>
                    <a:pt x="172" y="264"/>
                    <a:pt x="172" y="261"/>
                    <a:pt x="172" y="257"/>
                  </a:cubicBezTo>
                  <a:cubicBezTo>
                    <a:pt x="180" y="257"/>
                    <a:pt x="189" y="257"/>
                    <a:pt x="197" y="257"/>
                  </a:cubicBezTo>
                  <a:cubicBezTo>
                    <a:pt x="197" y="261"/>
                    <a:pt x="197" y="264"/>
                    <a:pt x="197" y="268"/>
                  </a:cubicBezTo>
                  <a:cubicBezTo>
                    <a:pt x="189" y="268"/>
                    <a:pt x="180" y="268"/>
                    <a:pt x="172" y="268"/>
                  </a:cubicBezTo>
                  <a:close/>
                  <a:moveTo>
                    <a:pt x="182" y="274"/>
                  </a:moveTo>
                  <a:cubicBezTo>
                    <a:pt x="182" y="279"/>
                    <a:pt x="182" y="284"/>
                    <a:pt x="182" y="289"/>
                  </a:cubicBezTo>
                  <a:cubicBezTo>
                    <a:pt x="179" y="289"/>
                    <a:pt x="176" y="289"/>
                    <a:pt x="172" y="289"/>
                  </a:cubicBezTo>
                  <a:cubicBezTo>
                    <a:pt x="172" y="284"/>
                    <a:pt x="172" y="279"/>
                    <a:pt x="172" y="274"/>
                  </a:cubicBezTo>
                  <a:cubicBezTo>
                    <a:pt x="176" y="274"/>
                    <a:pt x="179" y="274"/>
                    <a:pt x="182" y="274"/>
                  </a:cubicBezTo>
                  <a:close/>
                  <a:moveTo>
                    <a:pt x="193" y="224"/>
                  </a:moveTo>
                  <a:cubicBezTo>
                    <a:pt x="187" y="224"/>
                    <a:pt x="181" y="224"/>
                    <a:pt x="175" y="224"/>
                  </a:cubicBezTo>
                  <a:cubicBezTo>
                    <a:pt x="175" y="219"/>
                    <a:pt x="175" y="213"/>
                    <a:pt x="175" y="208"/>
                  </a:cubicBezTo>
                  <a:cubicBezTo>
                    <a:pt x="181" y="208"/>
                    <a:pt x="187" y="208"/>
                    <a:pt x="193" y="208"/>
                  </a:cubicBezTo>
                  <a:cubicBezTo>
                    <a:pt x="193" y="213"/>
                    <a:pt x="193" y="219"/>
                    <a:pt x="193" y="224"/>
                  </a:cubicBezTo>
                  <a:close/>
                  <a:moveTo>
                    <a:pt x="172" y="321"/>
                  </a:moveTo>
                  <a:cubicBezTo>
                    <a:pt x="176" y="321"/>
                    <a:pt x="179" y="321"/>
                    <a:pt x="182" y="321"/>
                  </a:cubicBezTo>
                  <a:cubicBezTo>
                    <a:pt x="182" y="328"/>
                    <a:pt x="182" y="336"/>
                    <a:pt x="182" y="343"/>
                  </a:cubicBezTo>
                  <a:cubicBezTo>
                    <a:pt x="179" y="343"/>
                    <a:pt x="176" y="343"/>
                    <a:pt x="172" y="343"/>
                  </a:cubicBezTo>
                  <a:cubicBezTo>
                    <a:pt x="172" y="336"/>
                    <a:pt x="172" y="328"/>
                    <a:pt x="172" y="321"/>
                  </a:cubicBezTo>
                  <a:close/>
                  <a:moveTo>
                    <a:pt x="172" y="315"/>
                  </a:moveTo>
                  <a:cubicBezTo>
                    <a:pt x="172" y="308"/>
                    <a:pt x="172" y="302"/>
                    <a:pt x="172" y="296"/>
                  </a:cubicBezTo>
                  <a:cubicBezTo>
                    <a:pt x="179" y="296"/>
                    <a:pt x="186" y="296"/>
                    <a:pt x="193" y="296"/>
                  </a:cubicBezTo>
                  <a:cubicBezTo>
                    <a:pt x="193" y="302"/>
                    <a:pt x="193" y="308"/>
                    <a:pt x="193" y="315"/>
                  </a:cubicBezTo>
                  <a:cubicBezTo>
                    <a:pt x="186" y="315"/>
                    <a:pt x="179" y="315"/>
                    <a:pt x="172" y="315"/>
                  </a:cubicBezTo>
                  <a:close/>
                  <a:moveTo>
                    <a:pt x="199" y="315"/>
                  </a:moveTo>
                  <a:cubicBezTo>
                    <a:pt x="199" y="308"/>
                    <a:pt x="199" y="302"/>
                    <a:pt x="199" y="296"/>
                  </a:cubicBezTo>
                  <a:cubicBezTo>
                    <a:pt x="204" y="296"/>
                    <a:pt x="209" y="296"/>
                    <a:pt x="214" y="296"/>
                  </a:cubicBezTo>
                  <a:cubicBezTo>
                    <a:pt x="214" y="302"/>
                    <a:pt x="214" y="308"/>
                    <a:pt x="214" y="315"/>
                  </a:cubicBezTo>
                  <a:cubicBezTo>
                    <a:pt x="209" y="315"/>
                    <a:pt x="204" y="315"/>
                    <a:pt x="199" y="315"/>
                  </a:cubicBezTo>
                  <a:close/>
                  <a:moveTo>
                    <a:pt x="188" y="289"/>
                  </a:moveTo>
                  <a:cubicBezTo>
                    <a:pt x="188" y="284"/>
                    <a:pt x="188" y="279"/>
                    <a:pt x="188" y="274"/>
                  </a:cubicBezTo>
                  <a:cubicBezTo>
                    <a:pt x="197" y="274"/>
                    <a:pt x="205" y="274"/>
                    <a:pt x="214" y="274"/>
                  </a:cubicBezTo>
                  <a:cubicBezTo>
                    <a:pt x="214" y="279"/>
                    <a:pt x="214" y="284"/>
                    <a:pt x="214" y="289"/>
                  </a:cubicBezTo>
                  <a:cubicBezTo>
                    <a:pt x="205" y="289"/>
                    <a:pt x="197" y="289"/>
                    <a:pt x="188" y="289"/>
                  </a:cubicBezTo>
                  <a:close/>
                  <a:moveTo>
                    <a:pt x="203" y="268"/>
                  </a:moveTo>
                  <a:cubicBezTo>
                    <a:pt x="203" y="264"/>
                    <a:pt x="203" y="261"/>
                    <a:pt x="203" y="257"/>
                  </a:cubicBezTo>
                  <a:cubicBezTo>
                    <a:pt x="208" y="257"/>
                    <a:pt x="214" y="257"/>
                    <a:pt x="220" y="257"/>
                  </a:cubicBezTo>
                  <a:cubicBezTo>
                    <a:pt x="218" y="260"/>
                    <a:pt x="216" y="264"/>
                    <a:pt x="215" y="268"/>
                  </a:cubicBezTo>
                  <a:cubicBezTo>
                    <a:pt x="211" y="268"/>
                    <a:pt x="207" y="268"/>
                    <a:pt x="203" y="268"/>
                  </a:cubicBezTo>
                  <a:close/>
                  <a:moveTo>
                    <a:pt x="222" y="265"/>
                  </a:moveTo>
                  <a:cubicBezTo>
                    <a:pt x="227" y="266"/>
                    <a:pt x="231" y="268"/>
                    <a:pt x="236" y="269"/>
                  </a:cubicBezTo>
                  <a:cubicBezTo>
                    <a:pt x="235" y="272"/>
                    <a:pt x="234" y="275"/>
                    <a:pt x="233" y="278"/>
                  </a:cubicBezTo>
                  <a:cubicBezTo>
                    <a:pt x="229" y="278"/>
                    <a:pt x="224" y="278"/>
                    <a:pt x="220" y="278"/>
                  </a:cubicBezTo>
                  <a:cubicBezTo>
                    <a:pt x="219" y="272"/>
                    <a:pt x="221" y="269"/>
                    <a:pt x="222" y="265"/>
                  </a:cubicBezTo>
                  <a:close/>
                  <a:moveTo>
                    <a:pt x="220" y="333"/>
                  </a:moveTo>
                  <a:cubicBezTo>
                    <a:pt x="224" y="333"/>
                    <a:pt x="228" y="333"/>
                    <a:pt x="232" y="333"/>
                  </a:cubicBezTo>
                  <a:cubicBezTo>
                    <a:pt x="232" y="336"/>
                    <a:pt x="232" y="340"/>
                    <a:pt x="232" y="343"/>
                  </a:cubicBezTo>
                  <a:cubicBezTo>
                    <a:pt x="228" y="343"/>
                    <a:pt x="224" y="343"/>
                    <a:pt x="220" y="343"/>
                  </a:cubicBezTo>
                  <a:cubicBezTo>
                    <a:pt x="220" y="340"/>
                    <a:pt x="220" y="336"/>
                    <a:pt x="220" y="333"/>
                  </a:cubicBezTo>
                  <a:close/>
                  <a:moveTo>
                    <a:pt x="236" y="349"/>
                  </a:moveTo>
                  <a:cubicBezTo>
                    <a:pt x="256" y="349"/>
                    <a:pt x="275" y="349"/>
                    <a:pt x="295" y="349"/>
                  </a:cubicBezTo>
                  <a:cubicBezTo>
                    <a:pt x="301" y="349"/>
                    <a:pt x="309" y="348"/>
                    <a:pt x="314" y="349"/>
                  </a:cubicBezTo>
                  <a:cubicBezTo>
                    <a:pt x="317" y="350"/>
                    <a:pt x="322" y="355"/>
                    <a:pt x="325" y="358"/>
                  </a:cubicBezTo>
                  <a:cubicBezTo>
                    <a:pt x="334" y="368"/>
                    <a:pt x="344" y="378"/>
                    <a:pt x="353" y="387"/>
                  </a:cubicBezTo>
                  <a:cubicBezTo>
                    <a:pt x="301" y="387"/>
                    <a:pt x="250" y="387"/>
                    <a:pt x="198" y="387"/>
                  </a:cubicBezTo>
                  <a:cubicBezTo>
                    <a:pt x="198" y="386"/>
                    <a:pt x="201" y="384"/>
                    <a:pt x="202" y="383"/>
                  </a:cubicBezTo>
                  <a:cubicBezTo>
                    <a:pt x="213" y="372"/>
                    <a:pt x="225" y="360"/>
                    <a:pt x="236" y="349"/>
                  </a:cubicBezTo>
                  <a:close/>
                  <a:moveTo>
                    <a:pt x="323" y="343"/>
                  </a:moveTo>
                  <a:cubicBezTo>
                    <a:pt x="323" y="340"/>
                    <a:pt x="323" y="336"/>
                    <a:pt x="323" y="333"/>
                  </a:cubicBezTo>
                  <a:cubicBezTo>
                    <a:pt x="327" y="333"/>
                    <a:pt x="331" y="333"/>
                    <a:pt x="335" y="333"/>
                  </a:cubicBezTo>
                  <a:cubicBezTo>
                    <a:pt x="335" y="336"/>
                    <a:pt x="335" y="340"/>
                    <a:pt x="335" y="343"/>
                  </a:cubicBezTo>
                  <a:cubicBezTo>
                    <a:pt x="331" y="343"/>
                    <a:pt x="327" y="343"/>
                    <a:pt x="323" y="343"/>
                  </a:cubicBezTo>
                  <a:close/>
                  <a:moveTo>
                    <a:pt x="323" y="327"/>
                  </a:moveTo>
                  <a:cubicBezTo>
                    <a:pt x="323" y="323"/>
                    <a:pt x="323" y="320"/>
                    <a:pt x="323" y="316"/>
                  </a:cubicBezTo>
                  <a:cubicBezTo>
                    <a:pt x="327" y="316"/>
                    <a:pt x="331" y="316"/>
                    <a:pt x="335" y="316"/>
                  </a:cubicBezTo>
                  <a:cubicBezTo>
                    <a:pt x="335" y="320"/>
                    <a:pt x="335" y="323"/>
                    <a:pt x="335" y="327"/>
                  </a:cubicBezTo>
                  <a:cubicBezTo>
                    <a:pt x="331" y="327"/>
                    <a:pt x="327" y="327"/>
                    <a:pt x="323" y="327"/>
                  </a:cubicBezTo>
                  <a:close/>
                  <a:moveTo>
                    <a:pt x="323" y="310"/>
                  </a:moveTo>
                  <a:cubicBezTo>
                    <a:pt x="323" y="307"/>
                    <a:pt x="323" y="304"/>
                    <a:pt x="323" y="300"/>
                  </a:cubicBezTo>
                  <a:cubicBezTo>
                    <a:pt x="327" y="300"/>
                    <a:pt x="331" y="300"/>
                    <a:pt x="335" y="300"/>
                  </a:cubicBezTo>
                  <a:cubicBezTo>
                    <a:pt x="335" y="304"/>
                    <a:pt x="335" y="307"/>
                    <a:pt x="335" y="310"/>
                  </a:cubicBezTo>
                  <a:cubicBezTo>
                    <a:pt x="331" y="310"/>
                    <a:pt x="327" y="310"/>
                    <a:pt x="323" y="310"/>
                  </a:cubicBezTo>
                  <a:close/>
                  <a:moveTo>
                    <a:pt x="323" y="294"/>
                  </a:moveTo>
                  <a:cubicBezTo>
                    <a:pt x="323" y="290"/>
                    <a:pt x="323" y="287"/>
                    <a:pt x="323" y="284"/>
                  </a:cubicBezTo>
                  <a:cubicBezTo>
                    <a:pt x="327" y="284"/>
                    <a:pt x="331" y="284"/>
                    <a:pt x="335" y="284"/>
                  </a:cubicBezTo>
                  <a:cubicBezTo>
                    <a:pt x="335" y="287"/>
                    <a:pt x="335" y="290"/>
                    <a:pt x="335" y="294"/>
                  </a:cubicBezTo>
                  <a:cubicBezTo>
                    <a:pt x="331" y="294"/>
                    <a:pt x="327" y="294"/>
                    <a:pt x="323" y="294"/>
                  </a:cubicBezTo>
                  <a:close/>
                  <a:moveTo>
                    <a:pt x="321" y="278"/>
                  </a:moveTo>
                  <a:cubicBezTo>
                    <a:pt x="321" y="275"/>
                    <a:pt x="320" y="272"/>
                    <a:pt x="318" y="269"/>
                  </a:cubicBezTo>
                  <a:cubicBezTo>
                    <a:pt x="322" y="267"/>
                    <a:pt x="328" y="267"/>
                    <a:pt x="332" y="265"/>
                  </a:cubicBezTo>
                  <a:cubicBezTo>
                    <a:pt x="334" y="268"/>
                    <a:pt x="335" y="272"/>
                    <a:pt x="335" y="278"/>
                  </a:cubicBezTo>
                  <a:cubicBezTo>
                    <a:pt x="330" y="278"/>
                    <a:pt x="326" y="278"/>
                    <a:pt x="321" y="278"/>
                  </a:cubicBezTo>
                  <a:close/>
                  <a:moveTo>
                    <a:pt x="334" y="257"/>
                  </a:moveTo>
                  <a:cubicBezTo>
                    <a:pt x="340" y="256"/>
                    <a:pt x="346" y="257"/>
                    <a:pt x="352" y="257"/>
                  </a:cubicBezTo>
                  <a:cubicBezTo>
                    <a:pt x="352" y="261"/>
                    <a:pt x="352" y="264"/>
                    <a:pt x="352" y="268"/>
                  </a:cubicBezTo>
                  <a:cubicBezTo>
                    <a:pt x="348" y="268"/>
                    <a:pt x="344" y="268"/>
                    <a:pt x="340" y="268"/>
                  </a:cubicBezTo>
                  <a:cubicBezTo>
                    <a:pt x="338" y="264"/>
                    <a:pt x="337" y="260"/>
                    <a:pt x="334" y="257"/>
                  </a:cubicBezTo>
                  <a:close/>
                  <a:moveTo>
                    <a:pt x="341" y="289"/>
                  </a:moveTo>
                  <a:cubicBezTo>
                    <a:pt x="341" y="284"/>
                    <a:pt x="341" y="279"/>
                    <a:pt x="341" y="274"/>
                  </a:cubicBezTo>
                  <a:cubicBezTo>
                    <a:pt x="350" y="274"/>
                    <a:pt x="358" y="274"/>
                    <a:pt x="367" y="274"/>
                  </a:cubicBezTo>
                  <a:cubicBezTo>
                    <a:pt x="367" y="279"/>
                    <a:pt x="367" y="284"/>
                    <a:pt x="367" y="289"/>
                  </a:cubicBezTo>
                  <a:cubicBezTo>
                    <a:pt x="358" y="289"/>
                    <a:pt x="350" y="289"/>
                    <a:pt x="341" y="289"/>
                  </a:cubicBezTo>
                  <a:close/>
                  <a:moveTo>
                    <a:pt x="356" y="296"/>
                  </a:moveTo>
                  <a:cubicBezTo>
                    <a:pt x="356" y="302"/>
                    <a:pt x="356" y="308"/>
                    <a:pt x="356" y="315"/>
                  </a:cubicBezTo>
                  <a:cubicBezTo>
                    <a:pt x="351" y="315"/>
                    <a:pt x="346" y="315"/>
                    <a:pt x="341" y="315"/>
                  </a:cubicBezTo>
                  <a:cubicBezTo>
                    <a:pt x="341" y="308"/>
                    <a:pt x="341" y="302"/>
                    <a:pt x="341" y="296"/>
                  </a:cubicBezTo>
                  <a:cubicBezTo>
                    <a:pt x="346" y="296"/>
                    <a:pt x="351" y="296"/>
                    <a:pt x="356" y="296"/>
                  </a:cubicBezTo>
                  <a:close/>
                  <a:moveTo>
                    <a:pt x="373" y="289"/>
                  </a:moveTo>
                  <a:cubicBezTo>
                    <a:pt x="373" y="284"/>
                    <a:pt x="373" y="279"/>
                    <a:pt x="373" y="274"/>
                  </a:cubicBezTo>
                  <a:cubicBezTo>
                    <a:pt x="376" y="274"/>
                    <a:pt x="380" y="274"/>
                    <a:pt x="383" y="274"/>
                  </a:cubicBezTo>
                  <a:cubicBezTo>
                    <a:pt x="383" y="279"/>
                    <a:pt x="383" y="284"/>
                    <a:pt x="383" y="289"/>
                  </a:cubicBezTo>
                  <a:cubicBezTo>
                    <a:pt x="380" y="289"/>
                    <a:pt x="376" y="289"/>
                    <a:pt x="373" y="289"/>
                  </a:cubicBezTo>
                  <a:close/>
                  <a:moveTo>
                    <a:pt x="358" y="268"/>
                  </a:moveTo>
                  <a:cubicBezTo>
                    <a:pt x="358" y="264"/>
                    <a:pt x="358" y="261"/>
                    <a:pt x="358" y="257"/>
                  </a:cubicBezTo>
                  <a:cubicBezTo>
                    <a:pt x="366" y="257"/>
                    <a:pt x="375" y="257"/>
                    <a:pt x="383" y="257"/>
                  </a:cubicBezTo>
                  <a:cubicBezTo>
                    <a:pt x="383" y="261"/>
                    <a:pt x="383" y="264"/>
                    <a:pt x="383" y="268"/>
                  </a:cubicBezTo>
                  <a:cubicBezTo>
                    <a:pt x="375" y="268"/>
                    <a:pt x="366" y="268"/>
                    <a:pt x="358" y="268"/>
                  </a:cubicBezTo>
                  <a:close/>
                  <a:moveTo>
                    <a:pt x="372" y="251"/>
                  </a:moveTo>
                  <a:cubicBezTo>
                    <a:pt x="373" y="244"/>
                    <a:pt x="372" y="236"/>
                    <a:pt x="373" y="230"/>
                  </a:cubicBezTo>
                  <a:cubicBezTo>
                    <a:pt x="382" y="230"/>
                    <a:pt x="392" y="230"/>
                    <a:pt x="402" y="230"/>
                  </a:cubicBezTo>
                  <a:cubicBezTo>
                    <a:pt x="402" y="237"/>
                    <a:pt x="402" y="244"/>
                    <a:pt x="402" y="251"/>
                  </a:cubicBezTo>
                  <a:cubicBezTo>
                    <a:pt x="392" y="251"/>
                    <a:pt x="382" y="251"/>
                    <a:pt x="372" y="251"/>
                  </a:cubicBezTo>
                  <a:close/>
                  <a:moveTo>
                    <a:pt x="426" y="230"/>
                  </a:moveTo>
                  <a:cubicBezTo>
                    <a:pt x="426" y="237"/>
                    <a:pt x="426" y="244"/>
                    <a:pt x="426" y="251"/>
                  </a:cubicBezTo>
                  <a:cubicBezTo>
                    <a:pt x="420" y="251"/>
                    <a:pt x="414" y="251"/>
                    <a:pt x="407" y="251"/>
                  </a:cubicBezTo>
                  <a:cubicBezTo>
                    <a:pt x="407" y="244"/>
                    <a:pt x="407" y="237"/>
                    <a:pt x="407" y="230"/>
                  </a:cubicBezTo>
                  <a:cubicBezTo>
                    <a:pt x="414" y="230"/>
                    <a:pt x="420" y="230"/>
                    <a:pt x="426" y="230"/>
                  </a:cubicBezTo>
                  <a:close/>
                  <a:moveTo>
                    <a:pt x="413" y="224"/>
                  </a:moveTo>
                  <a:cubicBezTo>
                    <a:pt x="413" y="219"/>
                    <a:pt x="413" y="213"/>
                    <a:pt x="413" y="208"/>
                  </a:cubicBezTo>
                  <a:cubicBezTo>
                    <a:pt x="418" y="208"/>
                    <a:pt x="422" y="208"/>
                    <a:pt x="426" y="208"/>
                  </a:cubicBezTo>
                  <a:cubicBezTo>
                    <a:pt x="426" y="213"/>
                    <a:pt x="426" y="219"/>
                    <a:pt x="426" y="224"/>
                  </a:cubicBezTo>
                  <a:cubicBezTo>
                    <a:pt x="422" y="224"/>
                    <a:pt x="418" y="224"/>
                    <a:pt x="413" y="224"/>
                  </a:cubicBezTo>
                  <a:close/>
                  <a:moveTo>
                    <a:pt x="407" y="224"/>
                  </a:moveTo>
                  <a:cubicBezTo>
                    <a:pt x="400" y="224"/>
                    <a:pt x="393" y="224"/>
                    <a:pt x="386" y="224"/>
                  </a:cubicBezTo>
                  <a:cubicBezTo>
                    <a:pt x="386" y="219"/>
                    <a:pt x="386" y="213"/>
                    <a:pt x="386" y="208"/>
                  </a:cubicBezTo>
                  <a:cubicBezTo>
                    <a:pt x="393" y="208"/>
                    <a:pt x="400" y="208"/>
                    <a:pt x="407" y="208"/>
                  </a:cubicBezTo>
                  <a:cubicBezTo>
                    <a:pt x="407" y="213"/>
                    <a:pt x="407" y="219"/>
                    <a:pt x="407" y="224"/>
                  </a:cubicBezTo>
                  <a:close/>
                  <a:moveTo>
                    <a:pt x="389" y="257"/>
                  </a:moveTo>
                  <a:cubicBezTo>
                    <a:pt x="403" y="257"/>
                    <a:pt x="417" y="257"/>
                    <a:pt x="432" y="257"/>
                  </a:cubicBezTo>
                  <a:cubicBezTo>
                    <a:pt x="433" y="251"/>
                    <a:pt x="432" y="243"/>
                    <a:pt x="432" y="236"/>
                  </a:cubicBezTo>
                  <a:cubicBezTo>
                    <a:pt x="432" y="236"/>
                    <a:pt x="432" y="236"/>
                    <a:pt x="432" y="235"/>
                  </a:cubicBezTo>
                  <a:cubicBezTo>
                    <a:pt x="451" y="235"/>
                    <a:pt x="470" y="235"/>
                    <a:pt x="489" y="235"/>
                  </a:cubicBezTo>
                  <a:cubicBezTo>
                    <a:pt x="489" y="258"/>
                    <a:pt x="488" y="279"/>
                    <a:pt x="487" y="299"/>
                  </a:cubicBezTo>
                  <a:cubicBezTo>
                    <a:pt x="454" y="299"/>
                    <a:pt x="421" y="299"/>
                    <a:pt x="389" y="299"/>
                  </a:cubicBezTo>
                  <a:cubicBezTo>
                    <a:pt x="389" y="285"/>
                    <a:pt x="389" y="271"/>
                    <a:pt x="389" y="257"/>
                  </a:cubicBezTo>
                  <a:close/>
                  <a:moveTo>
                    <a:pt x="216" y="157"/>
                  </a:moveTo>
                  <a:cubicBezTo>
                    <a:pt x="224" y="157"/>
                    <a:pt x="232" y="157"/>
                    <a:pt x="240" y="157"/>
                  </a:cubicBezTo>
                  <a:cubicBezTo>
                    <a:pt x="240" y="165"/>
                    <a:pt x="240" y="172"/>
                    <a:pt x="240" y="179"/>
                  </a:cubicBezTo>
                  <a:cubicBezTo>
                    <a:pt x="232" y="179"/>
                    <a:pt x="223" y="179"/>
                    <a:pt x="215" y="179"/>
                  </a:cubicBezTo>
                  <a:cubicBezTo>
                    <a:pt x="215" y="172"/>
                    <a:pt x="215" y="164"/>
                    <a:pt x="216" y="157"/>
                  </a:cubicBezTo>
                  <a:close/>
                  <a:moveTo>
                    <a:pt x="218" y="185"/>
                  </a:moveTo>
                  <a:cubicBezTo>
                    <a:pt x="218" y="191"/>
                    <a:pt x="218" y="196"/>
                    <a:pt x="218" y="202"/>
                  </a:cubicBezTo>
                  <a:cubicBezTo>
                    <a:pt x="188" y="202"/>
                    <a:pt x="159" y="202"/>
                    <a:pt x="130" y="202"/>
                  </a:cubicBezTo>
                  <a:cubicBezTo>
                    <a:pt x="130" y="192"/>
                    <a:pt x="130" y="180"/>
                    <a:pt x="130" y="171"/>
                  </a:cubicBezTo>
                  <a:cubicBezTo>
                    <a:pt x="134" y="171"/>
                    <a:pt x="138" y="171"/>
                    <a:pt x="142" y="171"/>
                  </a:cubicBezTo>
                  <a:cubicBezTo>
                    <a:pt x="142" y="177"/>
                    <a:pt x="142" y="184"/>
                    <a:pt x="142" y="191"/>
                  </a:cubicBezTo>
                  <a:cubicBezTo>
                    <a:pt x="148" y="192"/>
                    <a:pt x="157" y="191"/>
                    <a:pt x="164" y="191"/>
                  </a:cubicBezTo>
                  <a:cubicBezTo>
                    <a:pt x="165" y="185"/>
                    <a:pt x="164" y="177"/>
                    <a:pt x="164" y="171"/>
                  </a:cubicBezTo>
                  <a:cubicBezTo>
                    <a:pt x="168" y="171"/>
                    <a:pt x="172" y="171"/>
                    <a:pt x="175" y="171"/>
                  </a:cubicBezTo>
                  <a:cubicBezTo>
                    <a:pt x="175" y="178"/>
                    <a:pt x="175" y="184"/>
                    <a:pt x="175" y="191"/>
                  </a:cubicBezTo>
                  <a:cubicBezTo>
                    <a:pt x="183" y="191"/>
                    <a:pt x="191" y="191"/>
                    <a:pt x="198" y="191"/>
                  </a:cubicBezTo>
                  <a:cubicBezTo>
                    <a:pt x="198" y="184"/>
                    <a:pt x="198" y="178"/>
                    <a:pt x="198" y="171"/>
                  </a:cubicBezTo>
                  <a:cubicBezTo>
                    <a:pt x="202" y="171"/>
                    <a:pt x="206" y="171"/>
                    <a:pt x="209" y="171"/>
                  </a:cubicBezTo>
                  <a:cubicBezTo>
                    <a:pt x="209" y="175"/>
                    <a:pt x="209" y="180"/>
                    <a:pt x="209" y="185"/>
                  </a:cubicBezTo>
                  <a:cubicBezTo>
                    <a:pt x="212" y="185"/>
                    <a:pt x="215" y="185"/>
                    <a:pt x="218" y="185"/>
                  </a:cubicBezTo>
                  <a:close/>
                  <a:moveTo>
                    <a:pt x="209" y="165"/>
                  </a:moveTo>
                  <a:cubicBezTo>
                    <a:pt x="204" y="165"/>
                    <a:pt x="198" y="165"/>
                    <a:pt x="193" y="165"/>
                  </a:cubicBezTo>
                  <a:cubicBezTo>
                    <a:pt x="192" y="171"/>
                    <a:pt x="193" y="179"/>
                    <a:pt x="193" y="186"/>
                  </a:cubicBezTo>
                  <a:cubicBezTo>
                    <a:pt x="189" y="186"/>
                    <a:pt x="185" y="186"/>
                    <a:pt x="182" y="186"/>
                  </a:cubicBezTo>
                  <a:cubicBezTo>
                    <a:pt x="182" y="179"/>
                    <a:pt x="182" y="172"/>
                    <a:pt x="182" y="165"/>
                  </a:cubicBezTo>
                  <a:cubicBezTo>
                    <a:pt x="175" y="164"/>
                    <a:pt x="166" y="165"/>
                    <a:pt x="159" y="165"/>
                  </a:cubicBezTo>
                  <a:cubicBezTo>
                    <a:pt x="159" y="172"/>
                    <a:pt x="159" y="179"/>
                    <a:pt x="159" y="186"/>
                  </a:cubicBezTo>
                  <a:cubicBezTo>
                    <a:pt x="155" y="186"/>
                    <a:pt x="151" y="186"/>
                    <a:pt x="148" y="186"/>
                  </a:cubicBezTo>
                  <a:cubicBezTo>
                    <a:pt x="148" y="179"/>
                    <a:pt x="148" y="172"/>
                    <a:pt x="148" y="165"/>
                  </a:cubicBezTo>
                  <a:cubicBezTo>
                    <a:pt x="140" y="164"/>
                    <a:pt x="132" y="165"/>
                    <a:pt x="124" y="165"/>
                  </a:cubicBezTo>
                  <a:cubicBezTo>
                    <a:pt x="123" y="185"/>
                    <a:pt x="124" y="206"/>
                    <a:pt x="124" y="227"/>
                  </a:cubicBezTo>
                  <a:cubicBezTo>
                    <a:pt x="105" y="227"/>
                    <a:pt x="86" y="227"/>
                    <a:pt x="66" y="227"/>
                  </a:cubicBezTo>
                  <a:cubicBezTo>
                    <a:pt x="66" y="197"/>
                    <a:pt x="69" y="165"/>
                    <a:pt x="61" y="143"/>
                  </a:cubicBezTo>
                  <a:cubicBezTo>
                    <a:pt x="110" y="143"/>
                    <a:pt x="160" y="143"/>
                    <a:pt x="209" y="143"/>
                  </a:cubicBezTo>
                  <a:cubicBezTo>
                    <a:pt x="209" y="150"/>
                    <a:pt x="209" y="157"/>
                    <a:pt x="209" y="165"/>
                  </a:cubicBezTo>
                  <a:close/>
                  <a:moveTo>
                    <a:pt x="166" y="308"/>
                  </a:moveTo>
                  <a:cubicBezTo>
                    <a:pt x="166" y="321"/>
                    <a:pt x="166" y="335"/>
                    <a:pt x="166" y="349"/>
                  </a:cubicBezTo>
                  <a:cubicBezTo>
                    <a:pt x="184" y="349"/>
                    <a:pt x="204" y="349"/>
                    <a:pt x="222" y="349"/>
                  </a:cubicBezTo>
                  <a:cubicBezTo>
                    <a:pt x="223" y="350"/>
                    <a:pt x="222" y="351"/>
                    <a:pt x="221" y="351"/>
                  </a:cubicBezTo>
                  <a:cubicBezTo>
                    <a:pt x="212" y="360"/>
                    <a:pt x="204" y="369"/>
                    <a:pt x="194" y="378"/>
                  </a:cubicBezTo>
                  <a:cubicBezTo>
                    <a:pt x="191" y="381"/>
                    <a:pt x="187" y="387"/>
                    <a:pt x="184" y="387"/>
                  </a:cubicBezTo>
                  <a:cubicBezTo>
                    <a:pt x="179" y="389"/>
                    <a:pt x="166" y="387"/>
                    <a:pt x="160" y="387"/>
                  </a:cubicBezTo>
                  <a:cubicBezTo>
                    <a:pt x="136" y="387"/>
                    <a:pt x="112" y="387"/>
                    <a:pt x="88" y="387"/>
                  </a:cubicBezTo>
                  <a:cubicBezTo>
                    <a:pt x="78" y="365"/>
                    <a:pt x="72" y="337"/>
                    <a:pt x="70" y="308"/>
                  </a:cubicBezTo>
                  <a:cubicBezTo>
                    <a:pt x="102" y="308"/>
                    <a:pt x="134" y="308"/>
                    <a:pt x="166" y="308"/>
                  </a:cubicBezTo>
                  <a:close/>
                  <a:moveTo>
                    <a:pt x="278" y="496"/>
                  </a:moveTo>
                  <a:cubicBezTo>
                    <a:pt x="270" y="490"/>
                    <a:pt x="262" y="483"/>
                    <a:pt x="253" y="477"/>
                  </a:cubicBezTo>
                  <a:cubicBezTo>
                    <a:pt x="261" y="473"/>
                    <a:pt x="269" y="469"/>
                    <a:pt x="277" y="464"/>
                  </a:cubicBezTo>
                  <a:cubicBezTo>
                    <a:pt x="285" y="469"/>
                    <a:pt x="293" y="473"/>
                    <a:pt x="302" y="477"/>
                  </a:cubicBezTo>
                  <a:cubicBezTo>
                    <a:pt x="293" y="483"/>
                    <a:pt x="286" y="490"/>
                    <a:pt x="278" y="496"/>
                  </a:cubicBezTo>
                  <a:close/>
                  <a:moveTo>
                    <a:pt x="291" y="462"/>
                  </a:moveTo>
                  <a:cubicBezTo>
                    <a:pt x="286" y="460"/>
                    <a:pt x="282" y="457"/>
                    <a:pt x="277" y="455"/>
                  </a:cubicBezTo>
                  <a:cubicBezTo>
                    <a:pt x="272" y="457"/>
                    <a:pt x="268" y="460"/>
                    <a:pt x="263" y="462"/>
                  </a:cubicBezTo>
                  <a:cubicBezTo>
                    <a:pt x="263" y="460"/>
                    <a:pt x="264" y="457"/>
                    <a:pt x="264" y="455"/>
                  </a:cubicBezTo>
                  <a:cubicBezTo>
                    <a:pt x="264" y="452"/>
                    <a:pt x="266" y="449"/>
                    <a:pt x="265" y="447"/>
                  </a:cubicBezTo>
                  <a:cubicBezTo>
                    <a:pt x="265" y="445"/>
                    <a:pt x="261" y="442"/>
                    <a:pt x="260" y="441"/>
                  </a:cubicBezTo>
                  <a:cubicBezTo>
                    <a:pt x="258" y="439"/>
                    <a:pt x="255" y="437"/>
                    <a:pt x="254" y="435"/>
                  </a:cubicBezTo>
                  <a:cubicBezTo>
                    <a:pt x="259" y="434"/>
                    <a:pt x="264" y="434"/>
                    <a:pt x="270" y="433"/>
                  </a:cubicBezTo>
                  <a:cubicBezTo>
                    <a:pt x="272" y="428"/>
                    <a:pt x="274" y="423"/>
                    <a:pt x="277" y="418"/>
                  </a:cubicBezTo>
                  <a:cubicBezTo>
                    <a:pt x="279" y="423"/>
                    <a:pt x="282" y="428"/>
                    <a:pt x="284" y="433"/>
                  </a:cubicBezTo>
                  <a:cubicBezTo>
                    <a:pt x="289" y="433"/>
                    <a:pt x="294" y="434"/>
                    <a:pt x="299" y="435"/>
                  </a:cubicBezTo>
                  <a:cubicBezTo>
                    <a:pt x="299" y="437"/>
                    <a:pt x="296" y="439"/>
                    <a:pt x="294" y="441"/>
                  </a:cubicBezTo>
                  <a:cubicBezTo>
                    <a:pt x="292" y="443"/>
                    <a:pt x="290" y="445"/>
                    <a:pt x="288" y="446"/>
                  </a:cubicBezTo>
                  <a:cubicBezTo>
                    <a:pt x="289" y="452"/>
                    <a:pt x="290" y="457"/>
                    <a:pt x="291" y="462"/>
                  </a:cubicBezTo>
                  <a:close/>
                  <a:moveTo>
                    <a:pt x="460" y="401"/>
                  </a:moveTo>
                  <a:cubicBezTo>
                    <a:pt x="454" y="412"/>
                    <a:pt x="445" y="421"/>
                    <a:pt x="434" y="428"/>
                  </a:cubicBezTo>
                  <a:cubicBezTo>
                    <a:pt x="422" y="435"/>
                    <a:pt x="405" y="439"/>
                    <a:pt x="389" y="443"/>
                  </a:cubicBezTo>
                  <a:cubicBezTo>
                    <a:pt x="358" y="452"/>
                    <a:pt x="326" y="462"/>
                    <a:pt x="302" y="477"/>
                  </a:cubicBezTo>
                  <a:cubicBezTo>
                    <a:pt x="301" y="470"/>
                    <a:pt x="300" y="464"/>
                    <a:pt x="298" y="457"/>
                  </a:cubicBezTo>
                  <a:cubicBezTo>
                    <a:pt x="298" y="455"/>
                    <a:pt x="297" y="452"/>
                    <a:pt x="297" y="450"/>
                  </a:cubicBezTo>
                  <a:cubicBezTo>
                    <a:pt x="298" y="447"/>
                    <a:pt x="306" y="442"/>
                    <a:pt x="308" y="440"/>
                  </a:cubicBezTo>
                  <a:cubicBezTo>
                    <a:pt x="312" y="436"/>
                    <a:pt x="315" y="433"/>
                    <a:pt x="318" y="430"/>
                  </a:cubicBezTo>
                  <a:cubicBezTo>
                    <a:pt x="309" y="428"/>
                    <a:pt x="300" y="427"/>
                    <a:pt x="290" y="426"/>
                  </a:cubicBezTo>
                  <a:cubicBezTo>
                    <a:pt x="285" y="417"/>
                    <a:pt x="281" y="409"/>
                    <a:pt x="277" y="400"/>
                  </a:cubicBezTo>
                  <a:cubicBezTo>
                    <a:pt x="272" y="408"/>
                    <a:pt x="269" y="417"/>
                    <a:pt x="264" y="426"/>
                  </a:cubicBezTo>
                  <a:cubicBezTo>
                    <a:pt x="255" y="427"/>
                    <a:pt x="246" y="428"/>
                    <a:pt x="237" y="429"/>
                  </a:cubicBezTo>
                  <a:cubicBezTo>
                    <a:pt x="236" y="431"/>
                    <a:pt x="239" y="433"/>
                    <a:pt x="241" y="434"/>
                  </a:cubicBezTo>
                  <a:cubicBezTo>
                    <a:pt x="245" y="438"/>
                    <a:pt x="247" y="441"/>
                    <a:pt x="252" y="445"/>
                  </a:cubicBezTo>
                  <a:cubicBezTo>
                    <a:pt x="253" y="446"/>
                    <a:pt x="256" y="449"/>
                    <a:pt x="256" y="451"/>
                  </a:cubicBezTo>
                  <a:cubicBezTo>
                    <a:pt x="257" y="453"/>
                    <a:pt x="255" y="460"/>
                    <a:pt x="254" y="463"/>
                  </a:cubicBezTo>
                  <a:cubicBezTo>
                    <a:pt x="253" y="468"/>
                    <a:pt x="252" y="472"/>
                    <a:pt x="252" y="476"/>
                  </a:cubicBezTo>
                  <a:cubicBezTo>
                    <a:pt x="227" y="460"/>
                    <a:pt x="194" y="451"/>
                    <a:pt x="162" y="442"/>
                  </a:cubicBezTo>
                  <a:cubicBezTo>
                    <a:pt x="152" y="439"/>
                    <a:pt x="140" y="437"/>
                    <a:pt x="130" y="433"/>
                  </a:cubicBezTo>
                  <a:cubicBezTo>
                    <a:pt x="114" y="426"/>
                    <a:pt x="101" y="411"/>
                    <a:pt x="93" y="396"/>
                  </a:cubicBezTo>
                  <a:cubicBezTo>
                    <a:pt x="216" y="396"/>
                    <a:pt x="339" y="396"/>
                    <a:pt x="462" y="396"/>
                  </a:cubicBezTo>
                  <a:cubicBezTo>
                    <a:pt x="463" y="398"/>
                    <a:pt x="461" y="399"/>
                    <a:pt x="460" y="401"/>
                  </a:cubicBezTo>
                  <a:close/>
                  <a:moveTo>
                    <a:pt x="467" y="387"/>
                  </a:moveTo>
                  <a:cubicBezTo>
                    <a:pt x="438" y="387"/>
                    <a:pt x="409" y="387"/>
                    <a:pt x="379" y="387"/>
                  </a:cubicBezTo>
                  <a:cubicBezTo>
                    <a:pt x="375" y="387"/>
                    <a:pt x="370" y="388"/>
                    <a:pt x="367" y="387"/>
                  </a:cubicBezTo>
                  <a:cubicBezTo>
                    <a:pt x="364" y="387"/>
                    <a:pt x="359" y="381"/>
                    <a:pt x="356" y="378"/>
                  </a:cubicBezTo>
                  <a:cubicBezTo>
                    <a:pt x="347" y="368"/>
                    <a:pt x="337" y="359"/>
                    <a:pt x="328" y="349"/>
                  </a:cubicBezTo>
                  <a:cubicBezTo>
                    <a:pt x="348" y="349"/>
                    <a:pt x="368" y="349"/>
                    <a:pt x="388" y="349"/>
                  </a:cubicBezTo>
                  <a:cubicBezTo>
                    <a:pt x="389" y="336"/>
                    <a:pt x="389" y="322"/>
                    <a:pt x="389" y="309"/>
                  </a:cubicBezTo>
                  <a:cubicBezTo>
                    <a:pt x="389" y="309"/>
                    <a:pt x="389" y="308"/>
                    <a:pt x="389" y="308"/>
                  </a:cubicBezTo>
                  <a:cubicBezTo>
                    <a:pt x="421" y="308"/>
                    <a:pt x="454" y="308"/>
                    <a:pt x="486" y="308"/>
                  </a:cubicBezTo>
                  <a:cubicBezTo>
                    <a:pt x="483" y="338"/>
                    <a:pt x="478" y="365"/>
                    <a:pt x="467" y="387"/>
                  </a:cubicBezTo>
                  <a:close/>
                  <a:moveTo>
                    <a:pt x="499" y="134"/>
                  </a:moveTo>
                  <a:cubicBezTo>
                    <a:pt x="448" y="134"/>
                    <a:pt x="397" y="134"/>
                    <a:pt x="345" y="134"/>
                  </a:cubicBezTo>
                  <a:cubicBezTo>
                    <a:pt x="345" y="128"/>
                    <a:pt x="345" y="123"/>
                    <a:pt x="345" y="118"/>
                  </a:cubicBezTo>
                  <a:cubicBezTo>
                    <a:pt x="338" y="117"/>
                    <a:pt x="329" y="117"/>
                    <a:pt x="321" y="117"/>
                  </a:cubicBezTo>
                  <a:cubicBezTo>
                    <a:pt x="321" y="124"/>
                    <a:pt x="321" y="132"/>
                    <a:pt x="321" y="139"/>
                  </a:cubicBezTo>
                  <a:cubicBezTo>
                    <a:pt x="317" y="139"/>
                    <a:pt x="313" y="139"/>
                    <a:pt x="308" y="139"/>
                  </a:cubicBezTo>
                  <a:cubicBezTo>
                    <a:pt x="308" y="132"/>
                    <a:pt x="308" y="125"/>
                    <a:pt x="308" y="118"/>
                  </a:cubicBezTo>
                  <a:cubicBezTo>
                    <a:pt x="301" y="117"/>
                    <a:pt x="292" y="117"/>
                    <a:pt x="284" y="117"/>
                  </a:cubicBezTo>
                  <a:cubicBezTo>
                    <a:pt x="284" y="124"/>
                    <a:pt x="284" y="132"/>
                    <a:pt x="284" y="139"/>
                  </a:cubicBezTo>
                  <a:cubicBezTo>
                    <a:pt x="280" y="139"/>
                    <a:pt x="275" y="139"/>
                    <a:pt x="271" y="139"/>
                  </a:cubicBezTo>
                  <a:cubicBezTo>
                    <a:pt x="271" y="132"/>
                    <a:pt x="271" y="125"/>
                    <a:pt x="271" y="118"/>
                  </a:cubicBezTo>
                  <a:cubicBezTo>
                    <a:pt x="264" y="117"/>
                    <a:pt x="255" y="117"/>
                    <a:pt x="247" y="117"/>
                  </a:cubicBezTo>
                  <a:cubicBezTo>
                    <a:pt x="247" y="124"/>
                    <a:pt x="247" y="132"/>
                    <a:pt x="247" y="139"/>
                  </a:cubicBezTo>
                  <a:cubicBezTo>
                    <a:pt x="242" y="139"/>
                    <a:pt x="238" y="139"/>
                    <a:pt x="234" y="139"/>
                  </a:cubicBezTo>
                  <a:cubicBezTo>
                    <a:pt x="234" y="132"/>
                    <a:pt x="234" y="124"/>
                    <a:pt x="234" y="117"/>
                  </a:cubicBezTo>
                  <a:cubicBezTo>
                    <a:pt x="226" y="117"/>
                    <a:pt x="218" y="117"/>
                    <a:pt x="209" y="117"/>
                  </a:cubicBezTo>
                  <a:cubicBezTo>
                    <a:pt x="209" y="123"/>
                    <a:pt x="209" y="128"/>
                    <a:pt x="209" y="134"/>
                  </a:cubicBezTo>
                  <a:cubicBezTo>
                    <a:pt x="159" y="134"/>
                    <a:pt x="108" y="134"/>
                    <a:pt x="58" y="134"/>
                  </a:cubicBezTo>
                  <a:cubicBezTo>
                    <a:pt x="49" y="119"/>
                    <a:pt x="40" y="105"/>
                    <a:pt x="25" y="97"/>
                  </a:cubicBezTo>
                  <a:cubicBezTo>
                    <a:pt x="24" y="96"/>
                    <a:pt x="26" y="95"/>
                    <a:pt x="27" y="95"/>
                  </a:cubicBezTo>
                  <a:cubicBezTo>
                    <a:pt x="57" y="68"/>
                    <a:pt x="89" y="42"/>
                    <a:pt x="119" y="16"/>
                  </a:cubicBezTo>
                  <a:cubicBezTo>
                    <a:pt x="160" y="43"/>
                    <a:pt x="212" y="62"/>
                    <a:pt x="278" y="62"/>
                  </a:cubicBezTo>
                  <a:cubicBezTo>
                    <a:pt x="330" y="62"/>
                    <a:pt x="370" y="51"/>
                    <a:pt x="404" y="33"/>
                  </a:cubicBezTo>
                  <a:cubicBezTo>
                    <a:pt x="416" y="27"/>
                    <a:pt x="428" y="21"/>
                    <a:pt x="438" y="15"/>
                  </a:cubicBezTo>
                  <a:cubicBezTo>
                    <a:pt x="469" y="42"/>
                    <a:pt x="502" y="70"/>
                    <a:pt x="532" y="97"/>
                  </a:cubicBezTo>
                  <a:cubicBezTo>
                    <a:pt x="517" y="105"/>
                    <a:pt x="506" y="118"/>
                    <a:pt x="499" y="134"/>
                  </a:cubicBezTo>
                  <a:close/>
                </a:path>
              </a:pathLst>
            </a:custGeom>
            <a:solidFill>
              <a:srgbClr val="1BA0C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3" name="组合 28"/>
          <p:cNvGrpSpPr/>
          <p:nvPr/>
        </p:nvGrpSpPr>
        <p:grpSpPr>
          <a:xfrm>
            <a:off x="655320" y="3154680"/>
            <a:ext cx="3161665" cy="638810"/>
            <a:chOff x="1163" y="3615"/>
            <a:chExt cx="4979" cy="1006"/>
          </a:xfrm>
        </p:grpSpPr>
        <p:sp>
          <p:nvSpPr>
            <p:cNvPr id="1048984" name="文本框 30"/>
            <p:cNvSpPr txBox="1"/>
            <p:nvPr/>
          </p:nvSpPr>
          <p:spPr>
            <a:xfrm>
              <a:off x="1193" y="3615"/>
              <a:ext cx="2288" cy="337"/>
            </a:xfrm>
            <a:prstGeom prst="rect">
              <a:avLst/>
            </a:prstGeom>
            <a:noFill/>
          </p:spPr>
          <p:txBody>
            <a:bodyPr wrap="square" rtlCol="0">
              <a:spAutoFit/>
            </a:bodyPr>
            <a:lstStyle/>
            <a:p>
              <a:pPr algn="l"/>
              <a:r>
                <a:rPr lang="zh-CN" altLang="en-US" sz="800">
                  <a:solidFill>
                    <a:srgbClr val="222222">
                      <a:alpha val="60000"/>
                    </a:srgbClr>
                  </a:solidFill>
                  <a:latin typeface="思源黑体 CN Light" panose="020B0300000000000000" pitchFamily="34" charset="-122"/>
                  <a:ea typeface="思源黑体 CN Light" panose="020B0300000000000000" pitchFamily="34" charset="-122"/>
                </a:rPr>
                <a:t>中文｜</a:t>
              </a:r>
              <a:r>
                <a:rPr lang="zh-CN" altLang="en-US" sz="800">
                  <a:solidFill>
                    <a:srgbClr val="222222">
                      <a:alpha val="60000"/>
                    </a:srgbClr>
                  </a:solidFill>
                  <a:latin typeface="思源黑体 CN Light" panose="020B0300000000000000" pitchFamily="34" charset="-122"/>
                  <a:ea typeface="思源黑体 CN Light" panose="020B0300000000000000" pitchFamily="34" charset="-122"/>
                  <a:sym typeface="+mn-ea"/>
                </a:rPr>
                <a:t>字体名称</a:t>
              </a:r>
              <a:endParaRPr lang="zh-CN" altLang="en-US" sz="800">
                <a:solidFill>
                  <a:srgbClr val="222222">
                    <a:alpha val="60000"/>
                  </a:srgbClr>
                </a:solidFill>
                <a:latin typeface="思源黑体 CN Light" panose="020B0300000000000000" pitchFamily="34" charset="-122"/>
                <a:ea typeface="思源黑体 CN Light" panose="020B0300000000000000" pitchFamily="34" charset="-122"/>
              </a:endParaRPr>
            </a:p>
          </p:txBody>
        </p:sp>
        <p:sp>
          <p:nvSpPr>
            <p:cNvPr id="1048985" name="文本框 36"/>
            <p:cNvSpPr txBox="1"/>
            <p:nvPr/>
          </p:nvSpPr>
          <p:spPr>
            <a:xfrm>
              <a:off x="1163" y="3992"/>
              <a:ext cx="4972" cy="628"/>
            </a:xfrm>
            <a:prstGeom prst="rect">
              <a:avLst/>
            </a:prstGeom>
            <a:noFill/>
          </p:spPr>
          <p:txBody>
            <a:bodyPr wrap="square" rtlCol="0">
              <a:spAutoFit/>
            </a:bodyPr>
            <a:lstStyle/>
            <a:p>
              <a:r>
                <a:rPr lang="zh-CN" altLang="en-US" sz="2000">
                  <a:solidFill>
                    <a:srgbClr val="222222"/>
                  </a:solidFill>
                  <a:latin typeface="思源黑体 CN Light" panose="020B0300000000000000" pitchFamily="34" charset="-122"/>
                  <a:ea typeface="思源黑体 CN Light" panose="020B0300000000000000" pitchFamily="34" charset="-122"/>
                  <a:cs typeface="Microsoft YaHei Bold" panose="020B0503020204020204" charset="-122"/>
                  <a:sym typeface="+mn-ea"/>
                </a:rPr>
                <a:t>思源黑体</a:t>
              </a:r>
              <a:r>
                <a:rPr lang="en-US" altLang="zh-CN" sz="2000">
                  <a:solidFill>
                    <a:srgbClr val="222222"/>
                  </a:solidFill>
                  <a:latin typeface="思源黑体 CN Light" panose="020B0300000000000000" pitchFamily="34" charset="-122"/>
                  <a:ea typeface="思源黑体 CN Light" panose="020B0300000000000000" pitchFamily="34" charset="-122"/>
                  <a:cs typeface="Microsoft YaHei Bold" panose="020B0503020204020204" charset="-122"/>
                  <a:sym typeface="+mn-ea"/>
                </a:rPr>
                <a:t>CN Light</a:t>
              </a:r>
              <a:endParaRPr lang="zh-CN" altLang="en-US" sz="2000" dirty="0">
                <a:solidFill>
                  <a:srgbClr val="222222"/>
                </a:solidFill>
                <a:latin typeface="思源黑体 CN Light" panose="020B0300000000000000" pitchFamily="34" charset="-122"/>
                <a:ea typeface="思源黑体 CN Light" panose="020B0300000000000000" pitchFamily="34" charset="-122"/>
                <a:cs typeface="Microsoft YaHei Bold" panose="020B0503020204020204" charset="-122"/>
                <a:sym typeface="+mn-ea"/>
              </a:endParaRPr>
            </a:p>
          </p:txBody>
        </p:sp>
        <p:cxnSp>
          <p:nvCxnSpPr>
            <p:cNvPr id="3145762" name="直接连接符 37"/>
            <p:cNvCxnSpPr/>
            <p:nvPr/>
          </p:nvCxnSpPr>
          <p:spPr>
            <a:xfrm>
              <a:off x="1323"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grpSp>
        <p:nvGrpSpPr>
          <p:cNvPr id="74" name="组合 15"/>
          <p:cNvGrpSpPr/>
          <p:nvPr userDrawn="1"/>
        </p:nvGrpSpPr>
        <p:grpSpPr>
          <a:xfrm>
            <a:off x="649605" y="2292985"/>
            <a:ext cx="3161665" cy="640080"/>
            <a:chOff x="1022" y="3613"/>
            <a:chExt cx="4979" cy="1008"/>
          </a:xfrm>
        </p:grpSpPr>
        <p:sp>
          <p:nvSpPr>
            <p:cNvPr id="1048986" name="文本框 17"/>
            <p:cNvSpPr txBox="1"/>
            <p:nvPr/>
          </p:nvSpPr>
          <p:spPr>
            <a:xfrm>
              <a:off x="1051" y="3613"/>
              <a:ext cx="1702" cy="344"/>
            </a:xfrm>
            <a:prstGeom prst="rect">
              <a:avLst/>
            </a:prstGeom>
            <a:noFill/>
          </p:spPr>
          <p:txBody>
            <a:bodyPr wrap="square" rtlCol="0">
              <a:noAutofit/>
            </a:bodyPr>
            <a:lstStyle/>
            <a:p>
              <a:pPr algn="l"/>
              <a:r>
                <a:rPr lang="zh-CN" altLang="en-US" sz="800">
                  <a:solidFill>
                    <a:srgbClr val="222222">
                      <a:alpha val="60000"/>
                    </a:srgbClr>
                  </a:solidFill>
                  <a:latin typeface="思源黑体 CN Light" panose="020B0300000000000000" pitchFamily="34" charset="-122"/>
                  <a:ea typeface="思源黑体 CN Light" panose="020B0300000000000000" pitchFamily="34" charset="-122"/>
                </a:rPr>
                <a:t>中文｜</a:t>
              </a:r>
              <a:r>
                <a:rPr lang="zh-CN" altLang="en-US" sz="800">
                  <a:solidFill>
                    <a:srgbClr val="222222">
                      <a:alpha val="60000"/>
                    </a:srgbClr>
                  </a:solidFill>
                  <a:latin typeface="思源黑体 CN Light" panose="020B0300000000000000" pitchFamily="34" charset="-122"/>
                  <a:ea typeface="思源黑体 CN Light" panose="020B0300000000000000" pitchFamily="34" charset="-122"/>
                  <a:sym typeface="+mn-ea"/>
                </a:rPr>
                <a:t>字体名称</a:t>
              </a:r>
              <a:endParaRPr lang="zh-CN" altLang="en-US" sz="800">
                <a:solidFill>
                  <a:srgbClr val="222222">
                    <a:alpha val="60000"/>
                  </a:srgbClr>
                </a:solidFill>
                <a:latin typeface="思源黑体 CN Light" panose="020B0300000000000000" pitchFamily="34" charset="-122"/>
                <a:ea typeface="思源黑体 CN Light" panose="020B0300000000000000" pitchFamily="34" charset="-122"/>
              </a:endParaRPr>
            </a:p>
          </p:txBody>
        </p:sp>
        <p:sp>
          <p:nvSpPr>
            <p:cNvPr id="1048987" name="文本框 23"/>
            <p:cNvSpPr txBox="1"/>
            <p:nvPr/>
          </p:nvSpPr>
          <p:spPr>
            <a:xfrm>
              <a:off x="1022" y="3992"/>
              <a:ext cx="4972" cy="628"/>
            </a:xfrm>
            <a:prstGeom prst="rect">
              <a:avLst/>
            </a:prstGeom>
            <a:noFill/>
          </p:spPr>
          <p:txBody>
            <a:bodyPr wrap="square" rtlCol="0">
              <a:spAutoFit/>
            </a:bodyPr>
            <a:lstStyle/>
            <a:p>
              <a:r>
                <a:rPr lang="zh-CN" altLang="en-US" sz="2000">
                  <a:solidFill>
                    <a:srgbClr val="222222"/>
                  </a:solidFill>
                  <a:latin typeface="思源黑体 CN Bold" panose="020B0800000000000000" pitchFamily="34" charset="-122"/>
                  <a:ea typeface="思源黑体 CN Bold" panose="020B0800000000000000" pitchFamily="34" charset="-122"/>
                  <a:cs typeface="Microsoft YaHei Bold" panose="020B0503020204020204" charset="-122"/>
                  <a:sym typeface="+mn-ea"/>
                </a:rPr>
                <a:t>思源黑体</a:t>
              </a:r>
              <a:r>
                <a:rPr lang="en-US" altLang="zh-CN" sz="2000">
                  <a:solidFill>
                    <a:srgbClr val="222222"/>
                  </a:solidFill>
                  <a:latin typeface="思源黑体 CN Bold" panose="020B0800000000000000" pitchFamily="34" charset="-122"/>
                  <a:ea typeface="思源黑体 CN Bold" panose="020B0800000000000000" pitchFamily="34" charset="-122"/>
                  <a:cs typeface="Microsoft YaHei Bold" panose="020B0503020204020204" charset="-122"/>
                  <a:sym typeface="+mn-ea"/>
                </a:rPr>
                <a:t>CN Bold</a:t>
              </a:r>
              <a:endParaRPr lang="zh-CN" altLang="en-US" sz="2000" dirty="0">
                <a:solidFill>
                  <a:srgbClr val="222222"/>
                </a:solidFill>
                <a:latin typeface="思源黑体 CN Bold" panose="020B0800000000000000" pitchFamily="34" charset="-122"/>
                <a:ea typeface="思源黑体 CN Bold" panose="020B0800000000000000" pitchFamily="34" charset="-122"/>
                <a:cs typeface="Microsoft YaHei Bold" panose="020B0503020204020204" charset="-122"/>
                <a:sym typeface="+mn-ea"/>
              </a:endParaRPr>
            </a:p>
          </p:txBody>
        </p:sp>
        <p:cxnSp>
          <p:nvCxnSpPr>
            <p:cNvPr id="3145763" name="直接连接符 24"/>
            <p:cNvCxnSpPr/>
            <p:nvPr/>
          </p:nvCxnSpPr>
          <p:spPr>
            <a:xfrm>
              <a:off x="1182"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grpSp>
        <p:nvGrpSpPr>
          <p:cNvPr id="75" name="组合 102"/>
          <p:cNvGrpSpPr/>
          <p:nvPr/>
        </p:nvGrpSpPr>
        <p:grpSpPr>
          <a:xfrm>
            <a:off x="0" y="546735"/>
            <a:ext cx="7324090" cy="467995"/>
            <a:chOff x="0" y="861"/>
            <a:chExt cx="11534" cy="737"/>
          </a:xfrm>
        </p:grpSpPr>
        <p:sp>
          <p:nvSpPr>
            <p:cNvPr id="1048988" name="矩形 11"/>
            <p:cNvSpPr/>
            <p:nvPr/>
          </p:nvSpPr>
          <p:spPr>
            <a:xfrm>
              <a:off x="0" y="861"/>
              <a:ext cx="170" cy="737"/>
            </a:xfrm>
            <a:prstGeom prst="rect">
              <a:avLst/>
            </a:prstGeom>
            <a:solidFill>
              <a:srgbClr val="FF2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048989" name="文本框 12"/>
            <p:cNvSpPr txBox="1"/>
            <p:nvPr/>
          </p:nvSpPr>
          <p:spPr>
            <a:xfrm>
              <a:off x="166" y="869"/>
              <a:ext cx="6631" cy="724"/>
            </a:xfrm>
            <a:prstGeom prst="rect">
              <a:avLst/>
            </a:prstGeom>
            <a:noFill/>
          </p:spPr>
          <p:txBody>
            <a:bodyPr wrap="square" rtlCol="0">
              <a:noAutofit/>
            </a:bodyPr>
            <a:lstStyle/>
            <a:p>
              <a:r>
                <a:rPr lang="zh-CN" altLang="en-US" sz="2400" b="1">
                  <a:solidFill>
                    <a:srgbClr val="222222"/>
                  </a:solidFill>
                  <a:latin typeface="思源黑体 CN Light" panose="020B0300000000000000" pitchFamily="34" charset="-122"/>
                  <a:ea typeface="思源黑体 CN Light" panose="020B0300000000000000" pitchFamily="34" charset="-122"/>
                  <a:cs typeface="黑体" panose="02010609060101010101" charset="-122"/>
                </a:rPr>
                <a:t>稻壳儿</a:t>
              </a:r>
              <a:r>
                <a:rPr lang="en-US" altLang="zh-CN" sz="2400" b="1">
                  <a:solidFill>
                    <a:srgbClr val="222222"/>
                  </a:solidFill>
                  <a:latin typeface="思源黑体 CN Light" panose="020B0300000000000000" pitchFamily="34" charset="-122"/>
                  <a:ea typeface="思源黑体 CN Light" panose="020B0300000000000000" pitchFamily="34" charset="-122"/>
                  <a:cs typeface="黑体" panose="02010609060101010101" charset="-122"/>
                </a:rPr>
                <a:t>PPT</a:t>
              </a:r>
              <a:r>
                <a:rPr lang="zh-CN" altLang="en-US" sz="2400" b="1">
                  <a:solidFill>
                    <a:srgbClr val="222222"/>
                  </a:solidFill>
                  <a:latin typeface="思源黑体 CN Light" panose="020B0300000000000000" pitchFamily="34" charset="-122"/>
                  <a:ea typeface="思源黑体 CN Light" panose="020B0300000000000000" pitchFamily="34" charset="-122"/>
                  <a:cs typeface="黑体" panose="02010609060101010101" charset="-122"/>
                </a:rPr>
                <a:t>模板使用说明</a:t>
              </a:r>
              <a:endParaRPr lang="zh-CN" altLang="en-US" sz="2400" b="1">
                <a:solidFill>
                  <a:srgbClr val="222222"/>
                </a:solidFill>
                <a:latin typeface="思源黑体 CN Light" panose="020B0300000000000000" pitchFamily="34" charset="-122"/>
                <a:ea typeface="思源黑体 CN Light" panose="020B0300000000000000" pitchFamily="34" charset="-122"/>
                <a:cs typeface="黑体" panose="02010609060101010101" charset="-122"/>
              </a:endParaRPr>
            </a:p>
          </p:txBody>
        </p:sp>
        <p:sp>
          <p:nvSpPr>
            <p:cNvPr id="1048990" name="文本框 13"/>
            <p:cNvSpPr txBox="1"/>
            <p:nvPr/>
          </p:nvSpPr>
          <p:spPr>
            <a:xfrm>
              <a:off x="5474" y="1013"/>
              <a:ext cx="6060" cy="434"/>
            </a:xfrm>
            <a:prstGeom prst="rect">
              <a:avLst/>
            </a:prstGeom>
            <a:noFill/>
          </p:spPr>
          <p:txBody>
            <a:bodyPr wrap="square" rtlCol="0">
              <a:spAutoFit/>
            </a:bodyPr>
            <a:lstStyle/>
            <a:p>
              <a:r>
                <a:rPr lang="zh-CN" altLang="en-US" sz="1200" spc="100">
                  <a:solidFill>
                    <a:srgbClr val="222222">
                      <a:alpha val="60000"/>
                    </a:srgbClr>
                  </a:solidFill>
                  <a:latin typeface="思源黑体 CN Light" panose="020B0300000000000000" pitchFamily="34" charset="-122"/>
                  <a:ea typeface="思源黑体 CN Light" panose="020B0300000000000000" pitchFamily="34" charset="-122"/>
                </a:rPr>
                <a:t>（本页为说明页，用户使用模板时可删除本页内容）</a:t>
              </a:r>
              <a:endParaRPr lang="zh-CN" altLang="en-US" sz="1200" spc="100">
                <a:solidFill>
                  <a:srgbClr val="222222">
                    <a:alpha val="60000"/>
                  </a:srgbClr>
                </a:solidFill>
                <a:latin typeface="思源黑体 CN Light" panose="020B0300000000000000" pitchFamily="34" charset="-122"/>
                <a:ea typeface="思源黑体 CN Light" panose="020B0300000000000000" pitchFamily="34" charset="-122"/>
              </a:endParaRPr>
            </a:p>
          </p:txBody>
        </p:sp>
      </p:grpSp>
      <p:grpSp>
        <p:nvGrpSpPr>
          <p:cNvPr id="76" name="组合 47"/>
          <p:cNvGrpSpPr/>
          <p:nvPr/>
        </p:nvGrpSpPr>
        <p:grpSpPr>
          <a:xfrm>
            <a:off x="648970" y="4015105"/>
            <a:ext cx="3161665" cy="638810"/>
            <a:chOff x="1163" y="3615"/>
            <a:chExt cx="4979" cy="1006"/>
          </a:xfrm>
        </p:grpSpPr>
        <p:sp>
          <p:nvSpPr>
            <p:cNvPr id="1048991" name="文本框 48"/>
            <p:cNvSpPr txBox="1"/>
            <p:nvPr/>
          </p:nvSpPr>
          <p:spPr>
            <a:xfrm>
              <a:off x="1193" y="3615"/>
              <a:ext cx="2288" cy="337"/>
            </a:xfrm>
            <a:prstGeom prst="rect">
              <a:avLst/>
            </a:prstGeom>
            <a:noFill/>
          </p:spPr>
          <p:txBody>
            <a:bodyPr wrap="square" rtlCol="0">
              <a:spAutoFit/>
            </a:bodyPr>
            <a:lstStyle/>
            <a:p>
              <a:pPr algn="l"/>
              <a:r>
                <a:rPr lang="zh-CN" altLang="en-US" sz="800">
                  <a:solidFill>
                    <a:srgbClr val="222222">
                      <a:alpha val="60000"/>
                    </a:srgbClr>
                  </a:solidFill>
                  <a:latin typeface="思源黑体 CN Light" panose="020B0300000000000000" pitchFamily="34" charset="-122"/>
                  <a:ea typeface="思源黑体 CN Light" panose="020B0300000000000000" pitchFamily="34" charset="-122"/>
                </a:rPr>
                <a:t>英文｜字体名称</a:t>
              </a:r>
              <a:endParaRPr lang="zh-CN" altLang="en-US" sz="800">
                <a:solidFill>
                  <a:srgbClr val="222222">
                    <a:alpha val="60000"/>
                  </a:srgbClr>
                </a:solidFill>
                <a:latin typeface="思源黑体 CN Light" panose="020B0300000000000000" pitchFamily="34" charset="-122"/>
                <a:ea typeface="思源黑体 CN Light" panose="020B0300000000000000" pitchFamily="34" charset="-122"/>
              </a:endParaRPr>
            </a:p>
          </p:txBody>
        </p:sp>
        <p:sp>
          <p:nvSpPr>
            <p:cNvPr id="1048992" name="文本框 52"/>
            <p:cNvSpPr txBox="1"/>
            <p:nvPr/>
          </p:nvSpPr>
          <p:spPr>
            <a:xfrm>
              <a:off x="1163" y="3992"/>
              <a:ext cx="4972" cy="628"/>
            </a:xfrm>
            <a:prstGeom prst="rect">
              <a:avLst/>
            </a:prstGeom>
            <a:noFill/>
          </p:spPr>
          <p:txBody>
            <a:bodyPr wrap="square" rtlCol="0">
              <a:spAutoFit/>
            </a:bodyPr>
            <a:lstStyle>
              <a:defPPr>
                <a:defRPr lang="zh-CN"/>
              </a:defPPr>
              <a:lvl1pPr>
                <a:defRPr sz="2000">
                  <a:solidFill>
                    <a:srgbClr val="222222"/>
                  </a:solidFill>
                  <a:latin typeface="思源黑体 CN Light" panose="020B0300000000000000" pitchFamily="34" charset="-122"/>
                  <a:ea typeface="思源黑体 CN Light" panose="020B0300000000000000" pitchFamily="34" charset="-122"/>
                  <a:cs typeface="Microsoft YaHei Bold" panose="020B0503020204020204" charset="-122"/>
                </a:defRPr>
              </a:lvl1pPr>
            </a:lstStyle>
            <a:p>
              <a:r>
                <a:rPr lang="zh-CN" altLang="en-US" sz="2000">
                  <a:solidFill>
                    <a:srgbClr val="222222"/>
                  </a:solidFill>
                  <a:latin typeface="思源黑体 CN Light" panose="020B0300000000000000" pitchFamily="34" charset="-122"/>
                  <a:ea typeface="思源黑体 CN Light" panose="020B0300000000000000" pitchFamily="34" charset="-122"/>
                  <a:cs typeface="Microsoft YaHei Bold" panose="020B0503020204020204" charset="-122"/>
                  <a:sym typeface="+mn-ea"/>
                </a:rPr>
                <a:t>思源黑体</a:t>
              </a:r>
              <a:r>
                <a:rPr lang="en-US" altLang="zh-CN" sz="2000">
                  <a:solidFill>
                    <a:srgbClr val="222222"/>
                  </a:solidFill>
                  <a:latin typeface="思源黑体 CN Light" panose="020B0300000000000000" pitchFamily="34" charset="-122"/>
                  <a:ea typeface="思源黑体 CN Light" panose="020B0300000000000000" pitchFamily="34" charset="-122"/>
                  <a:cs typeface="Microsoft YaHei Bold" panose="020B0503020204020204" charset="-122"/>
                  <a:sym typeface="+mn-ea"/>
                </a:rPr>
                <a:t>CN Light</a:t>
              </a:r>
              <a:endParaRPr lang="zh-CN" altLang="en-US" sz="2000" dirty="0">
                <a:solidFill>
                  <a:srgbClr val="222222"/>
                </a:solidFill>
                <a:latin typeface="思源黑体 CN Light" panose="020B0300000000000000" pitchFamily="34" charset="-122"/>
                <a:ea typeface="思源黑体 CN Light" panose="020B0300000000000000" pitchFamily="34" charset="-122"/>
                <a:cs typeface="Microsoft YaHei Bold" panose="020B0503020204020204" charset="-122"/>
                <a:sym typeface="+mn-ea"/>
              </a:endParaRPr>
            </a:p>
          </p:txBody>
        </p:sp>
        <p:cxnSp>
          <p:nvCxnSpPr>
            <p:cNvPr id="3145764" name="直接连接符 53"/>
            <p:cNvCxnSpPr/>
            <p:nvPr/>
          </p:nvCxnSpPr>
          <p:spPr>
            <a:xfrm>
              <a:off x="1323"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cxnSp>
        <p:nvCxnSpPr>
          <p:cNvPr id="3145765" name="直接连接符 56"/>
          <p:cNvCxnSpPr/>
          <p:nvPr/>
        </p:nvCxnSpPr>
        <p:spPr>
          <a:xfrm>
            <a:off x="4179570" y="2048510"/>
            <a:ext cx="0" cy="4319905"/>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nvGrpSpPr>
          <p:cNvPr id="77" name="组合 69"/>
          <p:cNvGrpSpPr/>
          <p:nvPr/>
        </p:nvGrpSpPr>
        <p:grpSpPr>
          <a:xfrm>
            <a:off x="4480560" y="2251075"/>
            <a:ext cx="3230880" cy="713740"/>
            <a:chOff x="7197" y="3533"/>
            <a:chExt cx="5088" cy="1124"/>
          </a:xfrm>
        </p:grpSpPr>
        <p:sp>
          <p:nvSpPr>
            <p:cNvPr id="1048993" name="文本框 67"/>
            <p:cNvSpPr txBox="1"/>
            <p:nvPr/>
          </p:nvSpPr>
          <p:spPr>
            <a:xfrm>
              <a:off x="7197" y="3533"/>
              <a:ext cx="1287" cy="386"/>
            </a:xfrm>
            <a:prstGeom prst="rect">
              <a:avLst/>
            </a:prstGeom>
            <a:noFill/>
          </p:spPr>
          <p:txBody>
            <a:bodyPr wrap="square" rtlCol="0">
              <a:spAutoFit/>
            </a:bodyPr>
            <a:lstStyle/>
            <a:p>
              <a:pPr algn="l"/>
              <a:r>
                <a:rPr lang="zh-CN" altLang="en-US" sz="1000" b="1">
                  <a:solidFill>
                    <a:srgbClr val="222222"/>
                  </a:solidFill>
                  <a:latin typeface="思源黑体 CN Light" panose="020B0300000000000000" pitchFamily="34" charset="-122"/>
                  <a:ea typeface="思源黑体 CN Light" panose="020B0300000000000000" pitchFamily="34" charset="-122"/>
                </a:rPr>
                <a:t>图片：</a:t>
              </a:r>
              <a:endParaRPr lang="zh-CN" altLang="en-US" sz="1000" b="1">
                <a:solidFill>
                  <a:srgbClr val="222222"/>
                </a:solidFill>
                <a:latin typeface="思源黑体 CN Light" panose="020B0300000000000000" pitchFamily="34" charset="-122"/>
                <a:ea typeface="思源黑体 CN Light" panose="020B0300000000000000" pitchFamily="34" charset="-122"/>
              </a:endParaRPr>
            </a:p>
          </p:txBody>
        </p:sp>
        <p:sp>
          <p:nvSpPr>
            <p:cNvPr id="1048994" name="文本框 68"/>
            <p:cNvSpPr txBox="1"/>
            <p:nvPr/>
          </p:nvSpPr>
          <p:spPr>
            <a:xfrm>
              <a:off x="7197" y="3977"/>
              <a:ext cx="5088" cy="680"/>
            </a:xfrm>
            <a:prstGeom prst="rect">
              <a:avLst/>
            </a:prstGeom>
            <a:noFill/>
          </p:spPr>
          <p:txBody>
            <a:bodyPr wrap="square" rtlCol="0">
              <a:spAutoFit/>
            </a:bodyPr>
            <a:lstStyle/>
            <a:p>
              <a:pPr lvl="0" algn="l" fontAlgn="auto">
                <a:lnSpc>
                  <a:spcPts val="1400"/>
                </a:lnSpc>
              </a:pPr>
              <a:r>
                <a:rPr lang="zh-CN" altLang="en-US" sz="800" dirty="0">
                  <a:solidFill>
                    <a:srgbClr val="222222">
                      <a:alpha val="60000"/>
                    </a:srgbClr>
                  </a:solidFill>
                  <a:latin typeface="思源黑体 CN Light" panose="020B0300000000000000" pitchFamily="34" charset="-122"/>
                  <a:ea typeface="思源黑体 CN Light" panose="020B0300000000000000" pitchFamily="34" charset="-122"/>
                  <a:sym typeface="+mn-ea"/>
                </a:rPr>
                <a:t>模板中使用的图片均来源于【pixabay】，该图片具</a:t>
              </a:r>
              <a:r>
                <a:rPr lang="zh-CN" altLang="en-US" sz="800" dirty="0">
                  <a:solidFill>
                    <a:srgbClr val="222222">
                      <a:alpha val="60000"/>
                    </a:srgbClr>
                  </a:solidFill>
                  <a:latin typeface="思源黑体 CN Light" panose="020B0300000000000000" pitchFamily="34" charset="-122"/>
                  <a:ea typeface="思源黑体 CN Light" panose="020B0300000000000000" pitchFamily="34" charset="-122"/>
                  <a:cs typeface="黑体" panose="02010609060101010101" charset="-122"/>
                  <a:sym typeface="+mn-ea"/>
                </a:rPr>
                <a:t>有CC0共享协</a:t>
              </a:r>
              <a:r>
                <a:rPr lang="zh-CN" altLang="en-US" sz="800" dirty="0">
                  <a:solidFill>
                    <a:srgbClr val="222222">
                      <a:alpha val="60000"/>
                    </a:srgbClr>
                  </a:solidFill>
                  <a:latin typeface="思源黑体 CN Light" panose="020B0300000000000000" pitchFamily="34" charset="-122"/>
                  <a:ea typeface="思源黑体 CN Light" panose="020B0300000000000000" pitchFamily="34" charset="-122"/>
                  <a:sym typeface="+mn-ea"/>
                </a:rPr>
                <a:t>议，您可在遵循</a:t>
              </a:r>
              <a:r>
                <a:rPr lang="zh-CN" altLang="en-US" sz="800" dirty="0">
                  <a:solidFill>
                    <a:srgbClr val="222222">
                      <a:alpha val="60000"/>
                    </a:srgbClr>
                  </a:solidFill>
                  <a:latin typeface="思源黑体 CN Light" panose="020B0300000000000000" pitchFamily="34" charset="-122"/>
                  <a:ea typeface="思源黑体 CN Light" panose="020B0300000000000000" pitchFamily="34" charset="-122"/>
                  <a:cs typeface="黑体" panose="02010609060101010101" charset="-122"/>
                  <a:sym typeface="+mn-ea"/>
                </a:rPr>
                <a:t>CC0共享协</a:t>
              </a:r>
              <a:r>
                <a:rPr lang="zh-CN" altLang="en-US" sz="800" dirty="0">
                  <a:solidFill>
                    <a:srgbClr val="222222">
                      <a:alpha val="60000"/>
                    </a:srgbClr>
                  </a:solidFill>
                  <a:latin typeface="思源黑体 CN Light" panose="020B0300000000000000" pitchFamily="34" charset="-122"/>
                  <a:ea typeface="思源黑体 CN Light" panose="020B0300000000000000" pitchFamily="34" charset="-122"/>
                  <a:sym typeface="+mn-ea"/>
                </a:rPr>
                <a:t>议的情况下使用。</a:t>
              </a:r>
              <a:endParaRPr lang="zh-CN" altLang="en-US" sz="800" dirty="0">
                <a:solidFill>
                  <a:srgbClr val="222222">
                    <a:alpha val="60000"/>
                  </a:srgbClr>
                </a:solidFill>
                <a:latin typeface="思源黑体 CN Light" panose="020B0300000000000000" pitchFamily="34" charset="-122"/>
                <a:ea typeface="思源黑体 CN Light" panose="020B0300000000000000" pitchFamily="34" charset="-122"/>
                <a:sym typeface="+mn-ea"/>
              </a:endParaRPr>
            </a:p>
          </p:txBody>
        </p:sp>
      </p:grpSp>
      <p:grpSp>
        <p:nvGrpSpPr>
          <p:cNvPr id="78" name="组合 77"/>
          <p:cNvGrpSpPr/>
          <p:nvPr/>
        </p:nvGrpSpPr>
        <p:grpSpPr>
          <a:xfrm>
            <a:off x="4480560" y="3404133"/>
            <a:ext cx="3230880" cy="676910"/>
            <a:chOff x="7197" y="4715"/>
            <a:chExt cx="5088" cy="1066"/>
          </a:xfrm>
        </p:grpSpPr>
        <p:sp>
          <p:nvSpPr>
            <p:cNvPr id="1048995" name="文本框 74"/>
            <p:cNvSpPr txBox="1"/>
            <p:nvPr/>
          </p:nvSpPr>
          <p:spPr>
            <a:xfrm>
              <a:off x="7197" y="4715"/>
              <a:ext cx="1287" cy="386"/>
            </a:xfrm>
            <a:prstGeom prst="rect">
              <a:avLst/>
            </a:prstGeom>
            <a:noFill/>
          </p:spPr>
          <p:txBody>
            <a:bodyPr wrap="square" rtlCol="0">
              <a:spAutoFit/>
            </a:bodyPr>
            <a:lstStyle/>
            <a:p>
              <a:pPr algn="l"/>
              <a:r>
                <a:rPr lang="zh-CN" altLang="en-US" sz="1000" b="1">
                  <a:solidFill>
                    <a:srgbClr val="222222"/>
                  </a:solidFill>
                  <a:latin typeface="思源黑体 CN Light" panose="020B0300000000000000" pitchFamily="34" charset="-122"/>
                  <a:ea typeface="思源黑体 CN Light" panose="020B0300000000000000" pitchFamily="34" charset="-122"/>
                </a:rPr>
                <a:t>素材</a:t>
              </a:r>
              <a:r>
                <a:rPr lang="zh-CN" altLang="en-US" sz="800">
                  <a:solidFill>
                    <a:srgbClr val="222222">
                      <a:alpha val="60000"/>
                    </a:srgbClr>
                  </a:solidFill>
                  <a:latin typeface="思源黑体 CN Light" panose="020B0300000000000000" pitchFamily="34" charset="-122"/>
                  <a:ea typeface="思源黑体 CN Light" panose="020B0300000000000000" pitchFamily="34" charset="-122"/>
                </a:rPr>
                <a:t>：</a:t>
              </a:r>
              <a:endParaRPr lang="zh-CN" altLang="en-US" sz="800">
                <a:solidFill>
                  <a:srgbClr val="222222">
                    <a:alpha val="60000"/>
                  </a:srgbClr>
                </a:solidFill>
                <a:latin typeface="思源黑体 CN Light" panose="020B0300000000000000" pitchFamily="34" charset="-122"/>
                <a:ea typeface="思源黑体 CN Light" panose="020B0300000000000000" pitchFamily="34" charset="-122"/>
              </a:endParaRPr>
            </a:p>
          </p:txBody>
        </p:sp>
        <p:sp>
          <p:nvSpPr>
            <p:cNvPr id="1048996" name="文本框 76"/>
            <p:cNvSpPr txBox="1"/>
            <p:nvPr/>
          </p:nvSpPr>
          <p:spPr>
            <a:xfrm>
              <a:off x="7197" y="5101"/>
              <a:ext cx="5088" cy="680"/>
            </a:xfrm>
            <a:prstGeom prst="rect">
              <a:avLst/>
            </a:prstGeom>
            <a:noFill/>
          </p:spPr>
          <p:txBody>
            <a:bodyPr wrap="square" rtlCol="0">
              <a:spAutoFit/>
            </a:bodyPr>
            <a:lstStyle/>
            <a:p>
              <a:pPr lvl="0" algn="l" fontAlgn="auto">
                <a:lnSpc>
                  <a:spcPts val="1400"/>
                </a:lnSpc>
              </a:pPr>
              <a:r>
                <a:rPr lang="zh-CN" altLang="en-US" sz="800" dirty="0">
                  <a:solidFill>
                    <a:srgbClr val="222222">
                      <a:alpha val="60000"/>
                    </a:srgbClr>
                  </a:solidFill>
                  <a:latin typeface="思源黑体 CN Light" panose="020B0300000000000000" pitchFamily="34" charset="-122"/>
                  <a:ea typeface="思源黑体 CN Light" panose="020B0300000000000000" pitchFamily="34" charset="-122"/>
                  <a:sym typeface="+mn-ea"/>
                </a:rPr>
                <a:t>模板中使用的图片均来源于【pixabay】，该图片具</a:t>
              </a:r>
              <a:r>
                <a:rPr lang="zh-CN" altLang="en-US" sz="800" dirty="0">
                  <a:solidFill>
                    <a:srgbClr val="222222">
                      <a:alpha val="60000"/>
                    </a:srgbClr>
                  </a:solidFill>
                  <a:latin typeface="思源黑体 CN Light" panose="020B0300000000000000" pitchFamily="34" charset="-122"/>
                  <a:ea typeface="思源黑体 CN Light" panose="020B0300000000000000" pitchFamily="34" charset="-122"/>
                  <a:cs typeface="黑体" panose="02010609060101010101" charset="-122"/>
                  <a:sym typeface="+mn-ea"/>
                </a:rPr>
                <a:t>有CC0共享协</a:t>
              </a:r>
              <a:r>
                <a:rPr lang="zh-CN" altLang="en-US" sz="800" dirty="0">
                  <a:solidFill>
                    <a:srgbClr val="222222">
                      <a:alpha val="60000"/>
                    </a:srgbClr>
                  </a:solidFill>
                  <a:latin typeface="思源黑体 CN Light" panose="020B0300000000000000" pitchFamily="34" charset="-122"/>
                  <a:ea typeface="思源黑体 CN Light" panose="020B0300000000000000" pitchFamily="34" charset="-122"/>
                  <a:sym typeface="+mn-ea"/>
                </a:rPr>
                <a:t>议，您可在遵循</a:t>
              </a:r>
              <a:r>
                <a:rPr lang="zh-CN" altLang="en-US" sz="800" dirty="0">
                  <a:solidFill>
                    <a:srgbClr val="222222">
                      <a:alpha val="60000"/>
                    </a:srgbClr>
                  </a:solidFill>
                  <a:latin typeface="思源黑体 CN Light" panose="020B0300000000000000" pitchFamily="34" charset="-122"/>
                  <a:ea typeface="思源黑体 CN Light" panose="020B0300000000000000" pitchFamily="34" charset="-122"/>
                  <a:cs typeface="黑体" panose="02010609060101010101" charset="-122"/>
                  <a:sym typeface="+mn-ea"/>
                </a:rPr>
                <a:t>CC0共享协</a:t>
              </a:r>
              <a:r>
                <a:rPr lang="zh-CN" altLang="en-US" sz="800" dirty="0">
                  <a:solidFill>
                    <a:srgbClr val="222222">
                      <a:alpha val="60000"/>
                    </a:srgbClr>
                  </a:solidFill>
                  <a:latin typeface="思源黑体 CN Light" panose="020B0300000000000000" pitchFamily="34" charset="-122"/>
                  <a:ea typeface="思源黑体 CN Light" panose="020B0300000000000000" pitchFamily="34" charset="-122"/>
                  <a:sym typeface="+mn-ea"/>
                </a:rPr>
                <a:t>议的情况下使用。</a:t>
              </a:r>
              <a:endParaRPr lang="zh-CN" altLang="en-US" sz="800" dirty="0">
                <a:solidFill>
                  <a:srgbClr val="222222">
                    <a:alpha val="60000"/>
                  </a:srgbClr>
                </a:solidFill>
                <a:latin typeface="思源黑体 CN Light" panose="020B0300000000000000" pitchFamily="34" charset="-122"/>
                <a:ea typeface="思源黑体 CN Light" panose="020B0300000000000000" pitchFamily="34" charset="-122"/>
                <a:sym typeface="+mn-ea"/>
              </a:endParaRPr>
            </a:p>
          </p:txBody>
        </p:sp>
      </p:grpSp>
      <p:cxnSp>
        <p:nvCxnSpPr>
          <p:cNvPr id="3145766" name="直接连接符 84"/>
          <p:cNvCxnSpPr/>
          <p:nvPr/>
        </p:nvCxnSpPr>
        <p:spPr>
          <a:xfrm>
            <a:off x="8001635" y="2048510"/>
            <a:ext cx="0" cy="4319905"/>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nvGrpSpPr>
          <p:cNvPr id="79" name="组合 1"/>
          <p:cNvGrpSpPr/>
          <p:nvPr/>
        </p:nvGrpSpPr>
        <p:grpSpPr>
          <a:xfrm>
            <a:off x="8291195" y="1403350"/>
            <a:ext cx="3253105" cy="4365625"/>
            <a:chOff x="13198" y="2210"/>
            <a:chExt cx="5123" cy="6875"/>
          </a:xfrm>
        </p:grpSpPr>
        <p:grpSp>
          <p:nvGrpSpPr>
            <p:cNvPr id="80" name="组合 89"/>
            <p:cNvGrpSpPr/>
            <p:nvPr/>
          </p:nvGrpSpPr>
          <p:grpSpPr>
            <a:xfrm>
              <a:off x="13198" y="2210"/>
              <a:ext cx="3253" cy="1016"/>
              <a:chOff x="1213" y="2210"/>
              <a:chExt cx="3253" cy="1016"/>
            </a:xfrm>
          </p:grpSpPr>
          <p:sp>
            <p:nvSpPr>
              <p:cNvPr id="1048997" name="文本框 90"/>
              <p:cNvSpPr txBox="1"/>
              <p:nvPr/>
            </p:nvSpPr>
            <p:spPr>
              <a:xfrm>
                <a:off x="1213" y="2210"/>
                <a:ext cx="1555" cy="1016"/>
              </a:xfrm>
              <a:prstGeom prst="rect">
                <a:avLst/>
              </a:prstGeom>
              <a:noFill/>
            </p:spPr>
            <p:txBody>
              <a:bodyPr wrap="square" rtlCol="0">
                <a:spAutoFit/>
              </a:bodyPr>
              <a:lstStyle/>
              <a:p>
                <a:r>
                  <a:rPr lang="en-US" sz="3600" b="1">
                    <a:solidFill>
                      <a:srgbClr val="FF2832"/>
                    </a:solidFill>
                    <a:latin typeface="思源黑体 CN Light" panose="020B0300000000000000" pitchFamily="34" charset="-122"/>
                    <a:ea typeface="思源黑体 CN Light" panose="020B0300000000000000" pitchFamily="34" charset="-122"/>
                    <a:cs typeface="思源黑体 CN Bold" panose="020B0800000000000000" pitchFamily="34" charset="-122"/>
                  </a:rPr>
                  <a:t>03</a:t>
                </a:r>
                <a:endParaRPr lang="en-US" sz="3600" b="1">
                  <a:solidFill>
                    <a:srgbClr val="FF2832"/>
                  </a:solid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048998" name="文本框 91"/>
              <p:cNvSpPr txBox="1"/>
              <p:nvPr/>
            </p:nvSpPr>
            <p:spPr>
              <a:xfrm>
                <a:off x="2180" y="2404"/>
                <a:ext cx="2286" cy="628"/>
              </a:xfrm>
              <a:prstGeom prst="rect">
                <a:avLst/>
              </a:prstGeom>
              <a:noFill/>
            </p:spPr>
            <p:txBody>
              <a:bodyPr wrap="square" rtlCol="0">
                <a:spAutoFit/>
              </a:bodyPr>
              <a:lstStyle/>
              <a:p>
                <a:r>
                  <a:rPr lang="zh-CN" altLang="en-US" sz="2000" b="1">
                    <a:solidFill>
                      <a:srgbClr val="222222"/>
                    </a:solidFill>
                    <a:latin typeface="思源黑体 CN Light" panose="020B0300000000000000" pitchFamily="34" charset="-122"/>
                    <a:ea typeface="思源黑体 CN Light" panose="020B0300000000000000" pitchFamily="34" charset="-122"/>
                    <a:cs typeface="Microsoft YaHei Bold" panose="020B0503020204020204" charset="-122"/>
                  </a:rPr>
                  <a:t>母版说明</a:t>
                </a:r>
                <a:endParaRPr lang="zh-CN" altLang="en-US" sz="2000" b="1">
                  <a:solidFill>
                    <a:srgbClr val="222222"/>
                  </a:solidFill>
                  <a:latin typeface="思源黑体 CN Light" panose="020B0300000000000000" pitchFamily="34" charset="-122"/>
                  <a:ea typeface="思源黑体 CN Light" panose="020B0300000000000000" pitchFamily="34" charset="-122"/>
                  <a:cs typeface="Microsoft YaHei Bold" panose="020B0503020204020204" charset="-122"/>
                </a:endParaRPr>
              </a:p>
            </p:txBody>
          </p:sp>
        </p:grpSp>
        <p:sp>
          <p:nvSpPr>
            <p:cNvPr id="1048999" name="文本框 94"/>
            <p:cNvSpPr txBox="1"/>
            <p:nvPr/>
          </p:nvSpPr>
          <p:spPr>
            <a:xfrm>
              <a:off x="13233" y="3478"/>
              <a:ext cx="5088" cy="669"/>
            </a:xfrm>
            <a:prstGeom prst="rect">
              <a:avLst/>
            </a:prstGeom>
            <a:noFill/>
          </p:spPr>
          <p:txBody>
            <a:bodyPr wrap="square" rtlCol="0">
              <a:spAutoFit/>
            </a:bodyPr>
            <a:lstStyle/>
            <a:p>
              <a:pPr lvl="0" algn="l">
                <a:lnSpc>
                  <a:spcPts val="1300"/>
                </a:lnSpc>
              </a:pPr>
              <a:r>
                <a:rPr lang="zh-CN" altLang="en-US" sz="800">
                  <a:solidFill>
                    <a:srgbClr val="222222">
                      <a:alpha val="60000"/>
                    </a:srgbClr>
                  </a:solidFill>
                  <a:latin typeface="思源黑体 CN Light" panose="020B0300000000000000" pitchFamily="34" charset="-122"/>
                  <a:ea typeface="思源黑体 CN Light" panose="020B0300000000000000" pitchFamily="34" charset="-122"/>
                  <a:cs typeface="黑体" panose="02010609060101010101" charset="-122"/>
                  <a:sym typeface="+mn-ea"/>
                </a:rPr>
                <a:t>使用本套PPT模板时，若在操作界面鼠标不可选取的内容，可以在幻灯片母版中进行查看和编辑，具体操作如下：</a:t>
              </a:r>
              <a:endParaRPr lang="zh-CN" altLang="en-US" sz="800">
                <a:solidFill>
                  <a:srgbClr val="222222">
                    <a:alpha val="60000"/>
                  </a:srgbClr>
                </a:solidFill>
                <a:latin typeface="思源黑体 CN Light" panose="020B0300000000000000" pitchFamily="34" charset="-122"/>
                <a:ea typeface="思源黑体 CN Light" panose="020B0300000000000000" pitchFamily="34" charset="-122"/>
                <a:cs typeface="黑体" panose="02010609060101010101" charset="-122"/>
                <a:sym typeface="+mn-ea"/>
              </a:endParaRPr>
            </a:p>
          </p:txBody>
        </p:sp>
        <p:sp>
          <p:nvSpPr>
            <p:cNvPr id="1049000" name="文本框 96"/>
            <p:cNvSpPr txBox="1"/>
            <p:nvPr/>
          </p:nvSpPr>
          <p:spPr>
            <a:xfrm>
              <a:off x="13199" y="4314"/>
              <a:ext cx="5088" cy="965"/>
            </a:xfrm>
            <a:prstGeom prst="rect">
              <a:avLst/>
            </a:prstGeom>
            <a:noFill/>
          </p:spPr>
          <p:txBody>
            <a:bodyPr wrap="square" rtlCol="0">
              <a:spAutoFit/>
            </a:bodyPr>
            <a:lstStyle/>
            <a:p>
              <a:pPr lvl="0" algn="l" fontAlgn="auto">
                <a:lnSpc>
                  <a:spcPts val="1400"/>
                </a:lnSpc>
              </a:pPr>
              <a:r>
                <a:rPr lang="zh-CN" altLang="en-US" sz="800" b="1">
                  <a:solidFill>
                    <a:srgbClr val="222222"/>
                  </a:solidFill>
                  <a:latin typeface="思源黑体 CN Light" panose="020B0300000000000000" pitchFamily="34" charset="-122"/>
                  <a:ea typeface="思源黑体 CN Light" panose="020B0300000000000000" pitchFamily="34" charset="-122"/>
                  <a:cs typeface="黑体" panose="02010609060101010101" charset="-122"/>
                  <a:sym typeface="+mn-ea"/>
                </a:rPr>
                <a:t>1、点击【视图】</a:t>
              </a:r>
              <a:endParaRPr lang="zh-CN" altLang="en-US" sz="800" b="1">
                <a:solidFill>
                  <a:srgbClr val="222222"/>
                </a:solidFill>
                <a:latin typeface="思源黑体 CN Light" panose="020B0300000000000000" pitchFamily="34" charset="-122"/>
                <a:ea typeface="思源黑体 CN Light" panose="020B0300000000000000" pitchFamily="34" charset="-122"/>
                <a:cs typeface="黑体" panose="02010609060101010101" charset="-122"/>
                <a:sym typeface="+mn-ea"/>
              </a:endParaRPr>
            </a:p>
            <a:p>
              <a:pPr lvl="0" algn="l" fontAlgn="auto">
                <a:lnSpc>
                  <a:spcPts val="1400"/>
                </a:lnSpc>
              </a:pPr>
              <a:r>
                <a:rPr lang="zh-CN" altLang="en-US" sz="800" b="1">
                  <a:solidFill>
                    <a:srgbClr val="222222"/>
                  </a:solidFill>
                  <a:latin typeface="思源黑体 CN Light" panose="020B0300000000000000" pitchFamily="34" charset="-122"/>
                  <a:ea typeface="思源黑体 CN Light" panose="020B0300000000000000" pitchFamily="34" charset="-122"/>
                  <a:cs typeface="黑体" panose="02010609060101010101" charset="-122"/>
                  <a:sym typeface="+mn-ea"/>
                </a:rPr>
                <a:t>2、选择【幻灯片母版】，即可查看母版内容</a:t>
              </a:r>
              <a:endParaRPr lang="zh-CN" altLang="en-US" sz="800" b="1">
                <a:solidFill>
                  <a:srgbClr val="222222"/>
                </a:solidFill>
                <a:latin typeface="思源黑体 CN Light" panose="020B0300000000000000" pitchFamily="34" charset="-122"/>
                <a:ea typeface="思源黑体 CN Light" panose="020B0300000000000000" pitchFamily="34" charset="-122"/>
                <a:cs typeface="黑体" panose="02010609060101010101" charset="-122"/>
                <a:sym typeface="+mn-ea"/>
              </a:endParaRPr>
            </a:p>
            <a:p>
              <a:pPr lvl="0" algn="l" fontAlgn="auto">
                <a:lnSpc>
                  <a:spcPts val="1400"/>
                </a:lnSpc>
              </a:pPr>
              <a:r>
                <a:rPr lang="zh-CN" altLang="en-US" sz="800" b="1">
                  <a:solidFill>
                    <a:srgbClr val="222222"/>
                  </a:solidFill>
                  <a:latin typeface="思源黑体 CN Light" panose="020B0300000000000000" pitchFamily="34" charset="-122"/>
                  <a:ea typeface="思源黑体 CN Light" panose="020B0300000000000000" pitchFamily="34" charset="-122"/>
                  <a:cs typeface="黑体" panose="02010609060101010101" charset="-122"/>
                  <a:sym typeface="+mn-ea"/>
                </a:rPr>
                <a:t>3、查看/编辑完成后，点击【关闭】即可</a:t>
              </a:r>
              <a:endParaRPr lang="zh-CN" altLang="en-US" sz="800" b="1">
                <a:solidFill>
                  <a:srgbClr val="222222"/>
                </a:solidFill>
                <a:latin typeface="思源黑体 CN Light" panose="020B0300000000000000" pitchFamily="34" charset="-122"/>
                <a:ea typeface="思源黑体 CN Light" panose="020B0300000000000000" pitchFamily="34" charset="-122"/>
                <a:cs typeface="黑体" panose="02010609060101010101" charset="-122"/>
                <a:sym typeface="+mn-ea"/>
              </a:endParaRPr>
            </a:p>
          </p:txBody>
        </p:sp>
        <p:pic>
          <p:nvPicPr>
            <p:cNvPr id="2097185" name="图片 104" descr="母版说明配图"/>
            <p:cNvPicPr>
              <a:picLocks noChangeAspect="1"/>
            </p:cNvPicPr>
            <p:nvPr/>
          </p:nvPicPr>
          <p:blipFill>
            <a:blip r:embed="rId1" cstate="screen"/>
            <a:stretch>
              <a:fillRect/>
            </a:stretch>
          </p:blipFill>
          <p:spPr>
            <a:xfrm>
              <a:off x="13347" y="5578"/>
              <a:ext cx="4825" cy="3507"/>
            </a:xfrm>
            <a:prstGeom prst="rect">
              <a:avLst/>
            </a:prstGeom>
          </p:spPr>
        </p:pic>
      </p:grpSp>
      <p:grpSp>
        <p:nvGrpSpPr>
          <p:cNvPr id="81" name="组合 4"/>
          <p:cNvGrpSpPr/>
          <p:nvPr userDrawn="1"/>
        </p:nvGrpSpPr>
        <p:grpSpPr>
          <a:xfrm>
            <a:off x="650875" y="1403350"/>
            <a:ext cx="1988820" cy="645160"/>
            <a:chOff x="1025" y="2210"/>
            <a:chExt cx="3132" cy="1016"/>
          </a:xfrm>
        </p:grpSpPr>
        <p:sp>
          <p:nvSpPr>
            <p:cNvPr id="1049001" name="文本框 16"/>
            <p:cNvSpPr txBox="1"/>
            <p:nvPr/>
          </p:nvSpPr>
          <p:spPr>
            <a:xfrm>
              <a:off x="1025" y="2210"/>
              <a:ext cx="1555" cy="1016"/>
            </a:xfrm>
            <a:prstGeom prst="rect">
              <a:avLst/>
            </a:prstGeom>
            <a:noFill/>
          </p:spPr>
          <p:txBody>
            <a:bodyPr wrap="square" rtlCol="0">
              <a:spAutoFit/>
            </a:bodyPr>
            <a:lstStyle/>
            <a:p>
              <a:r>
                <a:rPr lang="en-US" sz="3600" b="1">
                  <a:solidFill>
                    <a:srgbClr val="FF2832"/>
                  </a:solidFill>
                  <a:latin typeface="思源黑体 CN Light" panose="020B0300000000000000" pitchFamily="34" charset="-122"/>
                  <a:ea typeface="思源黑体 CN Light" panose="020B0300000000000000" pitchFamily="34" charset="-122"/>
                  <a:cs typeface="思源黑体 CN Bold" panose="020B0800000000000000" pitchFamily="34" charset="-122"/>
                </a:rPr>
                <a:t>01</a:t>
              </a:r>
              <a:endParaRPr lang="en-US" sz="3600" b="1">
                <a:solidFill>
                  <a:srgbClr val="FF2832"/>
                </a:solid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049002" name="文本框 2"/>
            <p:cNvSpPr txBox="1"/>
            <p:nvPr/>
          </p:nvSpPr>
          <p:spPr>
            <a:xfrm>
              <a:off x="1871" y="2404"/>
              <a:ext cx="2286" cy="628"/>
            </a:xfrm>
            <a:prstGeom prst="rect">
              <a:avLst/>
            </a:prstGeom>
            <a:noFill/>
          </p:spPr>
          <p:txBody>
            <a:bodyPr wrap="square" rtlCol="0">
              <a:spAutoFit/>
            </a:bodyPr>
            <a:lstStyle/>
            <a:p>
              <a:r>
                <a:rPr lang="zh-CN" altLang="en-US" sz="2000" b="1">
                  <a:solidFill>
                    <a:srgbClr val="222222"/>
                  </a:solidFill>
                  <a:latin typeface="思源黑体 CN Light" panose="020B0300000000000000" pitchFamily="34" charset="-122"/>
                  <a:ea typeface="思源黑体 CN Light" panose="020B0300000000000000" pitchFamily="34" charset="-122"/>
                  <a:cs typeface="Microsoft YaHei Bold" panose="020B0503020204020204" charset="-122"/>
                </a:rPr>
                <a:t>字体说明</a:t>
              </a:r>
              <a:endParaRPr lang="zh-CN" altLang="en-US" sz="2000" b="1">
                <a:solidFill>
                  <a:srgbClr val="222222"/>
                </a:solidFill>
                <a:latin typeface="思源黑体 CN Light" panose="020B0300000000000000" pitchFamily="34" charset="-122"/>
                <a:ea typeface="思源黑体 CN Light" panose="020B0300000000000000" pitchFamily="34" charset="-122"/>
                <a:cs typeface="Microsoft YaHei Bold" panose="020B0503020204020204" charset="-122"/>
              </a:endParaRPr>
            </a:p>
          </p:txBody>
        </p:sp>
      </p:grpSp>
      <p:grpSp>
        <p:nvGrpSpPr>
          <p:cNvPr id="82" name="组合 5"/>
          <p:cNvGrpSpPr/>
          <p:nvPr userDrawn="1"/>
        </p:nvGrpSpPr>
        <p:grpSpPr>
          <a:xfrm>
            <a:off x="4480560" y="1403350"/>
            <a:ext cx="2051685" cy="645160"/>
            <a:chOff x="7056" y="2210"/>
            <a:chExt cx="3231" cy="1016"/>
          </a:xfrm>
        </p:grpSpPr>
        <p:sp>
          <p:nvSpPr>
            <p:cNvPr id="1049003" name="文本框 62"/>
            <p:cNvSpPr txBox="1"/>
            <p:nvPr/>
          </p:nvSpPr>
          <p:spPr>
            <a:xfrm>
              <a:off x="7056" y="2210"/>
              <a:ext cx="1555" cy="1016"/>
            </a:xfrm>
            <a:prstGeom prst="rect">
              <a:avLst/>
            </a:prstGeom>
            <a:noFill/>
          </p:spPr>
          <p:txBody>
            <a:bodyPr wrap="square" rtlCol="0">
              <a:spAutoFit/>
            </a:bodyPr>
            <a:lstStyle/>
            <a:p>
              <a:r>
                <a:rPr lang="en-US" sz="3600" b="1">
                  <a:solidFill>
                    <a:srgbClr val="FF2832"/>
                  </a:solidFill>
                  <a:latin typeface="思源黑体 CN Light" panose="020B0300000000000000" pitchFamily="34" charset="-122"/>
                  <a:ea typeface="思源黑体 CN Light" panose="020B0300000000000000" pitchFamily="34" charset="-122"/>
                  <a:cs typeface="思源黑体 CN Bold" panose="020B0800000000000000" pitchFamily="34" charset="-122"/>
                </a:rPr>
                <a:t>02</a:t>
              </a:r>
              <a:endParaRPr lang="en-US" sz="3600" b="1">
                <a:solidFill>
                  <a:srgbClr val="FF2832"/>
                </a:solid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049004" name="文本框 3"/>
            <p:cNvSpPr txBox="1"/>
            <p:nvPr/>
          </p:nvSpPr>
          <p:spPr>
            <a:xfrm>
              <a:off x="8001" y="2404"/>
              <a:ext cx="2286" cy="628"/>
            </a:xfrm>
            <a:prstGeom prst="rect">
              <a:avLst/>
            </a:prstGeom>
            <a:noFill/>
          </p:spPr>
          <p:txBody>
            <a:bodyPr wrap="square" rtlCol="0">
              <a:spAutoFit/>
            </a:bodyPr>
            <a:lstStyle/>
            <a:p>
              <a:r>
                <a:rPr lang="zh-CN" altLang="en-US" sz="2000" b="1">
                  <a:solidFill>
                    <a:srgbClr val="222222"/>
                  </a:solidFill>
                  <a:latin typeface="思源黑体 CN Light" panose="020B0300000000000000" pitchFamily="34" charset="-122"/>
                  <a:ea typeface="思源黑体 CN Light" panose="020B0300000000000000" pitchFamily="34" charset="-122"/>
                  <a:cs typeface="Microsoft YaHei Bold" panose="020B0503020204020204" charset="-122"/>
                </a:rPr>
                <a:t>素材说明</a:t>
              </a:r>
              <a:endParaRPr lang="zh-CN" altLang="en-US" sz="2000" b="1">
                <a:solidFill>
                  <a:srgbClr val="222222"/>
                </a:solidFill>
                <a:latin typeface="思源黑体 CN Light" panose="020B0300000000000000" pitchFamily="34" charset="-122"/>
                <a:ea typeface="思源黑体 CN Light" panose="020B0300000000000000" pitchFamily="34" charset="-122"/>
                <a:cs typeface="Microsoft YaHei Bold" panose="020B0503020204020204" charset="-122"/>
              </a:endParaRPr>
            </a:p>
          </p:txBody>
        </p:sp>
      </p:grpSp>
      <p:sp>
        <p:nvSpPr>
          <p:cNvPr id="1049005" name="文本框 39"/>
          <p:cNvSpPr txBox="1"/>
          <p:nvPr/>
        </p:nvSpPr>
        <p:spPr>
          <a:xfrm>
            <a:off x="631190" y="5476231"/>
            <a:ext cx="3298190" cy="560346"/>
          </a:xfrm>
          <a:prstGeom prst="rect">
            <a:avLst/>
          </a:prstGeom>
          <a:noFill/>
        </p:spPr>
        <p:txBody>
          <a:bodyPr wrap="square" rtlCol="0">
            <a:spAutoFit/>
          </a:bodyPr>
          <a:lstStyle/>
          <a:p>
            <a:pPr algn="l" fontAlgn="auto">
              <a:lnSpc>
                <a:spcPct val="150000"/>
              </a:lnSpc>
            </a:pPr>
            <a:r>
              <a:rPr lang="zh-CN" altLang="en-US" sz="700">
                <a:solidFill>
                  <a:srgbClr val="222222">
                    <a:alpha val="60000"/>
                  </a:srgbClr>
                </a:solidFill>
                <a:latin typeface="思源黑体 CN Light" panose="020B0300000000000000" pitchFamily="34" charset="-122"/>
                <a:ea typeface="思源黑体 CN Light" panose="020B0300000000000000" pitchFamily="34" charset="-122"/>
                <a:cs typeface="黑体" panose="02010609060101010101" charset="-122"/>
              </a:rPr>
              <a:t>【说明】</a:t>
            </a:r>
            <a:endParaRPr lang="zh-CN" altLang="en-US" sz="700">
              <a:solidFill>
                <a:srgbClr val="222222">
                  <a:alpha val="60000"/>
                </a:srgbClr>
              </a:solidFill>
              <a:latin typeface="思源黑体 CN Light" panose="020B0300000000000000" pitchFamily="34" charset="-122"/>
              <a:ea typeface="思源黑体 CN Light" panose="020B0300000000000000" pitchFamily="34" charset="-122"/>
              <a:cs typeface="黑体" panose="02010609060101010101" charset="-122"/>
            </a:endParaRPr>
          </a:p>
          <a:p>
            <a:pPr marL="0" indent="0" algn="l" defTabSz="0" rtl="0" eaLnBrk="1" fontAlgn="auto" latinLnBrk="0" hangingPunct="1">
              <a:lnSpc>
                <a:spcPct val="150000"/>
              </a:lnSpc>
              <a:buNone/>
            </a:pPr>
            <a:r>
              <a:rPr lang="zh-CN" altLang="en-US" sz="700">
                <a:solidFill>
                  <a:srgbClr val="222222">
                    <a:alpha val="60000"/>
                  </a:srgbClr>
                </a:solidFill>
                <a:latin typeface="思源黑体 CN Light" panose="020B0300000000000000" pitchFamily="34" charset="-122"/>
                <a:ea typeface="思源黑体 CN Light" panose="020B0300000000000000" pitchFamily="34" charset="-122"/>
                <a:cs typeface="黑体" panose="02010609060101010101" charset="-122"/>
              </a:rPr>
              <a:t>模板中使用的字体为</a:t>
            </a:r>
            <a:r>
              <a:rPr lang="en-US" altLang="zh-CN" sz="700">
                <a:solidFill>
                  <a:srgbClr val="222222">
                    <a:alpha val="60000"/>
                  </a:srgbClr>
                </a:solidFill>
                <a:latin typeface="思源黑体 CN Light" panose="020B0300000000000000" pitchFamily="34" charset="-122"/>
                <a:ea typeface="思源黑体 CN Light" panose="020B0300000000000000" pitchFamily="34" charset="-122"/>
                <a:cs typeface="黑体" panose="02010609060101010101" charset="-122"/>
              </a:rPr>
              <a:t>【</a:t>
            </a:r>
            <a:r>
              <a:rPr lang="zh-CN" altLang="en-US" sz="700">
                <a:solidFill>
                  <a:srgbClr val="222222">
                    <a:alpha val="60000"/>
                  </a:srgbClr>
                </a:solidFill>
                <a:latin typeface="思源黑体 CN Light" panose="020B0300000000000000" pitchFamily="34" charset="-122"/>
                <a:ea typeface="思源黑体 CN Light" panose="020B0300000000000000" pitchFamily="34" charset="-122"/>
                <a:cs typeface="黑体" panose="02010609060101010101" charset="-122"/>
              </a:rPr>
              <a:t>思源黑体</a:t>
            </a:r>
            <a:r>
              <a:rPr lang="en-US" altLang="zh-CN" sz="700">
                <a:solidFill>
                  <a:srgbClr val="222222">
                    <a:alpha val="60000"/>
                  </a:srgbClr>
                </a:solidFill>
                <a:latin typeface="思源黑体 CN Light" panose="020B0300000000000000" pitchFamily="34" charset="-122"/>
                <a:ea typeface="思源黑体 CN Light" panose="020B0300000000000000" pitchFamily="34" charset="-122"/>
                <a:cs typeface="黑体" panose="02010609060101010101" charset="-122"/>
              </a:rPr>
              <a:t>CN Bold</a:t>
            </a:r>
            <a:r>
              <a:rPr lang="zh-CN" altLang="en-US" sz="700">
                <a:solidFill>
                  <a:srgbClr val="222222">
                    <a:alpha val="60000"/>
                  </a:srgbClr>
                </a:solidFill>
                <a:latin typeface="思源黑体 CN Light" panose="020B0300000000000000" pitchFamily="34" charset="-122"/>
                <a:ea typeface="思源黑体 CN Light" panose="020B0300000000000000" pitchFamily="34" charset="-122"/>
                <a:cs typeface="黑体" panose="02010609060101010101" charset="-122"/>
              </a:rPr>
              <a:t>、思源黑体</a:t>
            </a:r>
            <a:r>
              <a:rPr lang="en-US" altLang="zh-CN" sz="700">
                <a:solidFill>
                  <a:srgbClr val="222222">
                    <a:alpha val="60000"/>
                  </a:srgbClr>
                </a:solidFill>
                <a:latin typeface="思源黑体 CN Light" panose="020B0300000000000000" pitchFamily="34" charset="-122"/>
                <a:ea typeface="思源黑体 CN Light" panose="020B0300000000000000" pitchFamily="34" charset="-122"/>
                <a:cs typeface="黑体" panose="02010609060101010101" charset="-122"/>
              </a:rPr>
              <a:t>CN Light】</a:t>
            </a:r>
            <a:r>
              <a:rPr lang="zh-CN" altLang="en-US" sz="700">
                <a:solidFill>
                  <a:srgbClr val="222222">
                    <a:alpha val="60000"/>
                  </a:srgbClr>
                </a:solidFill>
                <a:latin typeface="思源黑体 CN Light" panose="020B0300000000000000" pitchFamily="34" charset="-122"/>
                <a:ea typeface="思源黑体 CN Light" panose="020B0300000000000000" pitchFamily="34" charset="-122"/>
                <a:cs typeface="黑体" panose="02010609060101010101" charset="-122"/>
              </a:rPr>
              <a:t>，该字体为开源字体，请用户按照该款开源字体的开源协议要求来使用该字体。</a:t>
            </a:r>
            <a:endParaRPr lang="zh-CN" altLang="en-US" sz="700">
              <a:solidFill>
                <a:srgbClr val="222222">
                  <a:alpha val="60000"/>
                </a:srgbClr>
              </a:solidFill>
              <a:latin typeface="思源黑体 CN Light" panose="020B0300000000000000" pitchFamily="34" charset="-122"/>
              <a:ea typeface="思源黑体 CN Light" panose="020B0300000000000000" pitchFamily="34"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6" name="任意多边形: 形状 7"/>
          <p:cNvSpPr/>
          <p:nvPr/>
        </p:nvSpPr>
        <p:spPr>
          <a:xfrm>
            <a:off x="1568962" y="1808095"/>
            <a:ext cx="2783983" cy="2417668"/>
          </a:xfrm>
          <a:custGeom>
            <a:avLst/>
            <a:gdLst>
              <a:gd name="connsiteX0" fmla="*/ 2273755 w 3038069"/>
              <a:gd name="connsiteY0" fmla="*/ 19987 h 2638323"/>
              <a:gd name="connsiteX1" fmla="*/ 771243 w 3038069"/>
              <a:gd name="connsiteY1" fmla="*/ 19987 h 2638323"/>
              <a:gd name="connsiteX2" fmla="*/ 19987 w 3038069"/>
              <a:gd name="connsiteY2" fmla="*/ 1321294 h 2638323"/>
              <a:gd name="connsiteX3" fmla="*/ 771243 w 3038069"/>
              <a:gd name="connsiteY3" fmla="*/ 2622334 h 2638323"/>
              <a:gd name="connsiteX4" fmla="*/ 2273755 w 3038069"/>
              <a:gd name="connsiteY4" fmla="*/ 2622334 h 2638323"/>
              <a:gd name="connsiteX5" fmla="*/ 3025011 w 3038069"/>
              <a:gd name="connsiteY5" fmla="*/ 1321294 h 263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069" h="2638323">
                <a:moveTo>
                  <a:pt x="2273755" y="19987"/>
                </a:moveTo>
                <a:lnTo>
                  <a:pt x="771243" y="19987"/>
                </a:lnTo>
                <a:lnTo>
                  <a:pt x="19987" y="1321294"/>
                </a:lnTo>
                <a:lnTo>
                  <a:pt x="771243" y="2622334"/>
                </a:lnTo>
                <a:lnTo>
                  <a:pt x="2273755" y="2622334"/>
                </a:lnTo>
                <a:lnTo>
                  <a:pt x="3025011" y="1321294"/>
                </a:lnTo>
                <a:close/>
              </a:path>
            </a:pathLst>
          </a:custGeom>
          <a:solidFill>
            <a:schemeClr val="accent1"/>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697" name="任意多边形: 形状 18"/>
          <p:cNvSpPr/>
          <p:nvPr/>
        </p:nvSpPr>
        <p:spPr>
          <a:xfrm>
            <a:off x="5160903" y="1808095"/>
            <a:ext cx="2783983" cy="2417668"/>
          </a:xfrm>
          <a:custGeom>
            <a:avLst/>
            <a:gdLst>
              <a:gd name="connsiteX0" fmla="*/ 2273755 w 3038069"/>
              <a:gd name="connsiteY0" fmla="*/ 19987 h 2638323"/>
              <a:gd name="connsiteX1" fmla="*/ 771243 w 3038069"/>
              <a:gd name="connsiteY1" fmla="*/ 19987 h 2638323"/>
              <a:gd name="connsiteX2" fmla="*/ 19987 w 3038069"/>
              <a:gd name="connsiteY2" fmla="*/ 1321294 h 2638323"/>
              <a:gd name="connsiteX3" fmla="*/ 771243 w 3038069"/>
              <a:gd name="connsiteY3" fmla="*/ 2622334 h 2638323"/>
              <a:gd name="connsiteX4" fmla="*/ 2273755 w 3038069"/>
              <a:gd name="connsiteY4" fmla="*/ 2622334 h 2638323"/>
              <a:gd name="connsiteX5" fmla="*/ 3025011 w 3038069"/>
              <a:gd name="connsiteY5" fmla="*/ 1321294 h 263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069" h="2638323">
                <a:moveTo>
                  <a:pt x="2273755" y="19987"/>
                </a:moveTo>
                <a:lnTo>
                  <a:pt x="771243" y="19987"/>
                </a:lnTo>
                <a:lnTo>
                  <a:pt x="19987" y="1321294"/>
                </a:lnTo>
                <a:lnTo>
                  <a:pt x="771243" y="2622334"/>
                </a:lnTo>
                <a:lnTo>
                  <a:pt x="2273755" y="2622334"/>
                </a:lnTo>
                <a:lnTo>
                  <a:pt x="3025011" y="1321294"/>
                </a:lnTo>
                <a:close/>
              </a:path>
            </a:pathLst>
          </a:custGeom>
          <a:solidFill>
            <a:schemeClr val="accent2"/>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698" name="任意多边形: 形状 29"/>
          <p:cNvSpPr/>
          <p:nvPr/>
        </p:nvSpPr>
        <p:spPr>
          <a:xfrm>
            <a:off x="8752844" y="1808095"/>
            <a:ext cx="2783983" cy="2417668"/>
          </a:xfrm>
          <a:custGeom>
            <a:avLst/>
            <a:gdLst>
              <a:gd name="connsiteX0" fmla="*/ 2273755 w 3038069"/>
              <a:gd name="connsiteY0" fmla="*/ 19987 h 2638323"/>
              <a:gd name="connsiteX1" fmla="*/ 771243 w 3038069"/>
              <a:gd name="connsiteY1" fmla="*/ 19987 h 2638323"/>
              <a:gd name="connsiteX2" fmla="*/ 19987 w 3038069"/>
              <a:gd name="connsiteY2" fmla="*/ 1321294 h 2638323"/>
              <a:gd name="connsiteX3" fmla="*/ 771243 w 3038069"/>
              <a:gd name="connsiteY3" fmla="*/ 2622334 h 2638323"/>
              <a:gd name="connsiteX4" fmla="*/ 2273755 w 3038069"/>
              <a:gd name="connsiteY4" fmla="*/ 2622334 h 2638323"/>
              <a:gd name="connsiteX5" fmla="*/ 3025011 w 3038069"/>
              <a:gd name="connsiteY5" fmla="*/ 1321294 h 263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069" h="2638323">
                <a:moveTo>
                  <a:pt x="2273755" y="19987"/>
                </a:moveTo>
                <a:lnTo>
                  <a:pt x="771243" y="19987"/>
                </a:lnTo>
                <a:lnTo>
                  <a:pt x="19987" y="1321294"/>
                </a:lnTo>
                <a:lnTo>
                  <a:pt x="771243" y="2622334"/>
                </a:lnTo>
                <a:lnTo>
                  <a:pt x="2273755" y="2622334"/>
                </a:lnTo>
                <a:lnTo>
                  <a:pt x="3025011" y="1321294"/>
                </a:lnTo>
                <a:close/>
              </a:path>
            </a:pathLst>
          </a:custGeom>
          <a:solidFill>
            <a:schemeClr val="accent1"/>
          </a:solidFill>
          <a:ln w="9525" cap="flat">
            <a:noFill/>
            <a:prstDash val="solid"/>
            <a:miter/>
          </a:ln>
        </p:spPr>
        <p:txBody>
          <a:bodyPr rtlCol="0" anchor="ctr"/>
          <a:lstStyle/>
          <a:p>
            <a:endParaRPr lang="zh-CN" altLang="en-US">
              <a:latin typeface="思源黑体 CN Light" panose="020B0300000000000000" pitchFamily="34" charset="-122"/>
              <a:ea typeface="思源黑体 CN Light" panose="020B0300000000000000" pitchFamily="34" charset="-122"/>
              <a:cs typeface="+mn-ea"/>
              <a:sym typeface="+mn-lt"/>
            </a:endParaRPr>
          </a:p>
        </p:txBody>
      </p:sp>
      <p:sp>
        <p:nvSpPr>
          <p:cNvPr id="1048699" name="任意多边形: 形状 8"/>
          <p:cNvSpPr/>
          <p:nvPr/>
        </p:nvSpPr>
        <p:spPr>
          <a:xfrm>
            <a:off x="945258" y="1685991"/>
            <a:ext cx="3125876" cy="2710719"/>
          </a:xfrm>
          <a:custGeom>
            <a:avLst/>
            <a:gdLst>
              <a:gd name="connsiteX0" fmla="*/ 2563171 w 3411165"/>
              <a:gd name="connsiteY0" fmla="*/ 19987 h 2958120"/>
              <a:gd name="connsiteX1" fmla="*/ 867715 w 3411165"/>
              <a:gd name="connsiteY1" fmla="*/ 19987 h 2958120"/>
              <a:gd name="connsiteX2" fmla="*/ 19987 w 3411165"/>
              <a:gd name="connsiteY2" fmla="*/ 1488387 h 2958120"/>
              <a:gd name="connsiteX3" fmla="*/ 867715 w 3411165"/>
              <a:gd name="connsiteY3" fmla="*/ 2956788 h 2958120"/>
              <a:gd name="connsiteX4" fmla="*/ 2563171 w 3411165"/>
              <a:gd name="connsiteY4" fmla="*/ 2956788 h 2958120"/>
              <a:gd name="connsiteX5" fmla="*/ 3411166 w 3411165"/>
              <a:gd name="connsiteY5" fmla="*/ 1488387 h 295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1165" h="2958120">
                <a:moveTo>
                  <a:pt x="2563171" y="19987"/>
                </a:moveTo>
                <a:lnTo>
                  <a:pt x="867715" y="19987"/>
                </a:lnTo>
                <a:lnTo>
                  <a:pt x="19987" y="1488387"/>
                </a:lnTo>
                <a:lnTo>
                  <a:pt x="867715" y="2956788"/>
                </a:lnTo>
                <a:lnTo>
                  <a:pt x="2563171" y="2956788"/>
                </a:lnTo>
                <a:lnTo>
                  <a:pt x="3411166" y="148838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8000"/>
              </a:lnSpc>
            </a:pPr>
            <a:endParaRPr lang="zh-CN" altLang="en-US">
              <a:solidFill>
                <a:schemeClr val="lt1"/>
              </a:solidFill>
              <a:latin typeface="思源黑体 CN Light" panose="020B0300000000000000" pitchFamily="34" charset="-122"/>
              <a:ea typeface="思源黑体 CN Light" panose="020B0300000000000000" pitchFamily="34" charset="-122"/>
              <a:cs typeface="+mn-ea"/>
              <a:sym typeface="+mn-lt"/>
            </a:endParaRPr>
          </a:p>
        </p:txBody>
      </p:sp>
      <p:sp>
        <p:nvSpPr>
          <p:cNvPr id="1048700" name="任意多边形: 形状 19"/>
          <p:cNvSpPr/>
          <p:nvPr/>
        </p:nvSpPr>
        <p:spPr>
          <a:xfrm>
            <a:off x="4537199" y="1685991"/>
            <a:ext cx="3125876" cy="2710719"/>
          </a:xfrm>
          <a:custGeom>
            <a:avLst/>
            <a:gdLst>
              <a:gd name="connsiteX0" fmla="*/ 2563171 w 3411165"/>
              <a:gd name="connsiteY0" fmla="*/ 19987 h 2958120"/>
              <a:gd name="connsiteX1" fmla="*/ 867715 w 3411165"/>
              <a:gd name="connsiteY1" fmla="*/ 19987 h 2958120"/>
              <a:gd name="connsiteX2" fmla="*/ 19987 w 3411165"/>
              <a:gd name="connsiteY2" fmla="*/ 1488387 h 2958120"/>
              <a:gd name="connsiteX3" fmla="*/ 867715 w 3411165"/>
              <a:gd name="connsiteY3" fmla="*/ 2956788 h 2958120"/>
              <a:gd name="connsiteX4" fmla="*/ 2563171 w 3411165"/>
              <a:gd name="connsiteY4" fmla="*/ 2956788 h 2958120"/>
              <a:gd name="connsiteX5" fmla="*/ 3411166 w 3411165"/>
              <a:gd name="connsiteY5" fmla="*/ 1488387 h 295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1165" h="2958120">
                <a:moveTo>
                  <a:pt x="2563171" y="19987"/>
                </a:moveTo>
                <a:lnTo>
                  <a:pt x="867715" y="19987"/>
                </a:lnTo>
                <a:lnTo>
                  <a:pt x="19987" y="1488387"/>
                </a:lnTo>
                <a:lnTo>
                  <a:pt x="867715" y="2956788"/>
                </a:lnTo>
                <a:lnTo>
                  <a:pt x="2563171" y="2956788"/>
                </a:lnTo>
                <a:lnTo>
                  <a:pt x="3411166" y="148838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8000"/>
              </a:lnSpc>
            </a:pPr>
            <a:endParaRPr lang="zh-CN" altLang="en-US">
              <a:solidFill>
                <a:schemeClr val="lt1"/>
              </a:solidFill>
              <a:latin typeface="思源黑体 CN Light" panose="020B0300000000000000" pitchFamily="34" charset="-122"/>
              <a:ea typeface="思源黑体 CN Light" panose="020B0300000000000000" pitchFamily="34" charset="-122"/>
              <a:cs typeface="+mn-ea"/>
              <a:sym typeface="+mn-lt"/>
            </a:endParaRPr>
          </a:p>
        </p:txBody>
      </p:sp>
      <p:sp>
        <p:nvSpPr>
          <p:cNvPr id="1048701" name="任意多边形: 形状 30"/>
          <p:cNvSpPr/>
          <p:nvPr/>
        </p:nvSpPr>
        <p:spPr>
          <a:xfrm>
            <a:off x="8129140" y="1685991"/>
            <a:ext cx="3125876" cy="2710719"/>
          </a:xfrm>
          <a:custGeom>
            <a:avLst/>
            <a:gdLst>
              <a:gd name="connsiteX0" fmla="*/ 2563171 w 3411165"/>
              <a:gd name="connsiteY0" fmla="*/ 19987 h 2958120"/>
              <a:gd name="connsiteX1" fmla="*/ 867715 w 3411165"/>
              <a:gd name="connsiteY1" fmla="*/ 19987 h 2958120"/>
              <a:gd name="connsiteX2" fmla="*/ 19987 w 3411165"/>
              <a:gd name="connsiteY2" fmla="*/ 1488387 h 2958120"/>
              <a:gd name="connsiteX3" fmla="*/ 867715 w 3411165"/>
              <a:gd name="connsiteY3" fmla="*/ 2956788 h 2958120"/>
              <a:gd name="connsiteX4" fmla="*/ 2563171 w 3411165"/>
              <a:gd name="connsiteY4" fmla="*/ 2956788 h 2958120"/>
              <a:gd name="connsiteX5" fmla="*/ 3411166 w 3411165"/>
              <a:gd name="connsiteY5" fmla="*/ 1488387 h 295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1165" h="2958120">
                <a:moveTo>
                  <a:pt x="2563171" y="19987"/>
                </a:moveTo>
                <a:lnTo>
                  <a:pt x="867715" y="19987"/>
                </a:lnTo>
                <a:lnTo>
                  <a:pt x="19987" y="1488387"/>
                </a:lnTo>
                <a:lnTo>
                  <a:pt x="867715" y="2956788"/>
                </a:lnTo>
                <a:lnTo>
                  <a:pt x="2563171" y="2956788"/>
                </a:lnTo>
                <a:lnTo>
                  <a:pt x="3411166" y="148838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8000"/>
              </a:lnSpc>
            </a:pPr>
            <a:endParaRPr lang="zh-CN" altLang="en-US">
              <a:solidFill>
                <a:schemeClr val="lt1"/>
              </a:solidFill>
              <a:latin typeface="思源黑体 CN Light" panose="020B0300000000000000" pitchFamily="34" charset="-122"/>
              <a:ea typeface="思源黑体 CN Light" panose="020B0300000000000000" pitchFamily="34" charset="-122"/>
              <a:cs typeface="+mn-ea"/>
              <a:sym typeface="+mn-lt"/>
            </a:endParaRPr>
          </a:p>
        </p:txBody>
      </p:sp>
      <p:sp>
        <p:nvSpPr>
          <p:cNvPr id="1048702" name="任意多边形: 形状 9"/>
          <p:cNvSpPr/>
          <p:nvPr/>
        </p:nvSpPr>
        <p:spPr>
          <a:xfrm>
            <a:off x="954783" y="1623962"/>
            <a:ext cx="3199139" cy="2783982"/>
          </a:xfrm>
          <a:custGeom>
            <a:avLst/>
            <a:gdLst>
              <a:gd name="connsiteX0" fmla="*/ 2622067 w 3491114"/>
              <a:gd name="connsiteY0" fmla="*/ 19987 h 3038069"/>
              <a:gd name="connsiteX1" fmla="*/ 887170 w 3491114"/>
              <a:gd name="connsiteY1" fmla="*/ 19987 h 3038069"/>
              <a:gd name="connsiteX2" fmla="*/ 19987 w 3491114"/>
              <a:gd name="connsiteY2" fmla="*/ 1522233 h 3038069"/>
              <a:gd name="connsiteX3" fmla="*/ 887170 w 3491114"/>
              <a:gd name="connsiteY3" fmla="*/ 3024478 h 3038069"/>
              <a:gd name="connsiteX4" fmla="*/ 2622067 w 3491114"/>
              <a:gd name="connsiteY4" fmla="*/ 3024478 h 3038069"/>
              <a:gd name="connsiteX5" fmla="*/ 3489249 w 3491114"/>
              <a:gd name="connsiteY5" fmla="*/ 1522233 h 303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1114" h="3038069">
                <a:moveTo>
                  <a:pt x="2622067" y="19987"/>
                </a:moveTo>
                <a:lnTo>
                  <a:pt x="887170" y="19987"/>
                </a:lnTo>
                <a:lnTo>
                  <a:pt x="19987" y="1522233"/>
                </a:lnTo>
                <a:lnTo>
                  <a:pt x="887170" y="3024478"/>
                </a:lnTo>
                <a:lnTo>
                  <a:pt x="2622067" y="3024478"/>
                </a:lnTo>
                <a:lnTo>
                  <a:pt x="3489249" y="1522233"/>
                </a:lnTo>
                <a:close/>
              </a:path>
            </a:pathLst>
          </a:custGeom>
          <a:solidFill>
            <a:srgbClr val="F8F8F8"/>
          </a:solidFill>
          <a:ln w="9525" cap="flat">
            <a:noFill/>
            <a:prstDash val="solid"/>
            <a:miter/>
          </a:ln>
        </p:spPr>
        <p:txBody>
          <a:bodyPr rtlCol="0" anchor="ctr"/>
          <a:lstStyle/>
          <a:p>
            <a:endParaRPr lang="zh-CN" altLang="en-US" dirty="0">
              <a:latin typeface="思源黑体 CN Light" panose="020B0300000000000000" pitchFamily="34" charset="-122"/>
              <a:ea typeface="思源黑体 CN Light" panose="020B0300000000000000" pitchFamily="34" charset="-122"/>
              <a:cs typeface="+mn-ea"/>
              <a:sym typeface="+mn-lt"/>
            </a:endParaRPr>
          </a:p>
        </p:txBody>
      </p:sp>
      <p:sp>
        <p:nvSpPr>
          <p:cNvPr id="1048703" name="任意多边形: 形状 20"/>
          <p:cNvSpPr/>
          <p:nvPr/>
        </p:nvSpPr>
        <p:spPr>
          <a:xfrm>
            <a:off x="4546724" y="1623962"/>
            <a:ext cx="3199139" cy="2783982"/>
          </a:xfrm>
          <a:custGeom>
            <a:avLst/>
            <a:gdLst>
              <a:gd name="connsiteX0" fmla="*/ 2622067 w 3491114"/>
              <a:gd name="connsiteY0" fmla="*/ 19987 h 3038069"/>
              <a:gd name="connsiteX1" fmla="*/ 887170 w 3491114"/>
              <a:gd name="connsiteY1" fmla="*/ 19987 h 3038069"/>
              <a:gd name="connsiteX2" fmla="*/ 19987 w 3491114"/>
              <a:gd name="connsiteY2" fmla="*/ 1522233 h 3038069"/>
              <a:gd name="connsiteX3" fmla="*/ 887170 w 3491114"/>
              <a:gd name="connsiteY3" fmla="*/ 3024478 h 3038069"/>
              <a:gd name="connsiteX4" fmla="*/ 2622067 w 3491114"/>
              <a:gd name="connsiteY4" fmla="*/ 3024478 h 3038069"/>
              <a:gd name="connsiteX5" fmla="*/ 3489249 w 3491114"/>
              <a:gd name="connsiteY5" fmla="*/ 1522233 h 303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1114" h="3038069">
                <a:moveTo>
                  <a:pt x="2622067" y="19987"/>
                </a:moveTo>
                <a:lnTo>
                  <a:pt x="887170" y="19987"/>
                </a:lnTo>
                <a:lnTo>
                  <a:pt x="19987" y="1522233"/>
                </a:lnTo>
                <a:lnTo>
                  <a:pt x="887170" y="3024478"/>
                </a:lnTo>
                <a:lnTo>
                  <a:pt x="2622067" y="3024478"/>
                </a:lnTo>
                <a:lnTo>
                  <a:pt x="3489249" y="1522233"/>
                </a:lnTo>
                <a:close/>
              </a:path>
            </a:pathLst>
          </a:custGeom>
          <a:solidFill>
            <a:srgbClr val="F8F8F8"/>
          </a:solidFill>
          <a:ln w="9525" cap="flat">
            <a:noFill/>
            <a:prstDash val="solid"/>
            <a:miter/>
          </a:ln>
        </p:spPr>
        <p:txBody>
          <a:bodyPr rtlCol="0" anchor="ctr"/>
          <a:lstStyle/>
          <a:p>
            <a:endParaRPr lang="zh-CN" altLang="en-US" dirty="0">
              <a:latin typeface="思源黑体 CN Light" panose="020B0300000000000000" pitchFamily="34" charset="-122"/>
              <a:ea typeface="思源黑体 CN Light" panose="020B0300000000000000" pitchFamily="34" charset="-122"/>
              <a:cs typeface="+mn-ea"/>
              <a:sym typeface="+mn-lt"/>
            </a:endParaRPr>
          </a:p>
        </p:txBody>
      </p:sp>
      <p:sp>
        <p:nvSpPr>
          <p:cNvPr id="1048704" name="任意多边形: 形状 31"/>
          <p:cNvSpPr/>
          <p:nvPr/>
        </p:nvSpPr>
        <p:spPr>
          <a:xfrm>
            <a:off x="8138665" y="1623962"/>
            <a:ext cx="3199139" cy="2783982"/>
          </a:xfrm>
          <a:custGeom>
            <a:avLst/>
            <a:gdLst>
              <a:gd name="connsiteX0" fmla="*/ 2622067 w 3491114"/>
              <a:gd name="connsiteY0" fmla="*/ 19987 h 3038069"/>
              <a:gd name="connsiteX1" fmla="*/ 887170 w 3491114"/>
              <a:gd name="connsiteY1" fmla="*/ 19987 h 3038069"/>
              <a:gd name="connsiteX2" fmla="*/ 19987 w 3491114"/>
              <a:gd name="connsiteY2" fmla="*/ 1522233 h 3038069"/>
              <a:gd name="connsiteX3" fmla="*/ 887170 w 3491114"/>
              <a:gd name="connsiteY3" fmla="*/ 3024478 h 3038069"/>
              <a:gd name="connsiteX4" fmla="*/ 2622067 w 3491114"/>
              <a:gd name="connsiteY4" fmla="*/ 3024478 h 3038069"/>
              <a:gd name="connsiteX5" fmla="*/ 3489249 w 3491114"/>
              <a:gd name="connsiteY5" fmla="*/ 1522233 h 303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1114" h="3038069">
                <a:moveTo>
                  <a:pt x="2622067" y="19987"/>
                </a:moveTo>
                <a:lnTo>
                  <a:pt x="887170" y="19987"/>
                </a:lnTo>
                <a:lnTo>
                  <a:pt x="19987" y="1522233"/>
                </a:lnTo>
                <a:lnTo>
                  <a:pt x="887170" y="3024478"/>
                </a:lnTo>
                <a:lnTo>
                  <a:pt x="2622067" y="3024478"/>
                </a:lnTo>
                <a:lnTo>
                  <a:pt x="3489249" y="1522233"/>
                </a:lnTo>
                <a:close/>
              </a:path>
            </a:pathLst>
          </a:custGeom>
          <a:solidFill>
            <a:srgbClr val="F8F8F8"/>
          </a:solidFill>
          <a:ln w="9525" cap="flat">
            <a:noFill/>
            <a:prstDash val="solid"/>
            <a:miter/>
          </a:ln>
        </p:spPr>
        <p:txBody>
          <a:bodyPr rtlCol="0" anchor="ctr"/>
          <a:lstStyle/>
          <a:p>
            <a:endParaRPr lang="zh-CN" altLang="en-US" dirty="0">
              <a:latin typeface="思源黑体 CN Light" panose="020B0300000000000000" pitchFamily="34" charset="-122"/>
              <a:ea typeface="思源黑体 CN Light" panose="020B0300000000000000" pitchFamily="34" charset="-122"/>
              <a:cs typeface="+mn-ea"/>
              <a:sym typeface="+mn-lt"/>
            </a:endParaRPr>
          </a:p>
        </p:txBody>
      </p:sp>
      <p:sp>
        <p:nvSpPr>
          <p:cNvPr id="1048706" name="文本框 3"/>
          <p:cNvSpPr txBox="1"/>
          <p:nvPr/>
        </p:nvSpPr>
        <p:spPr>
          <a:xfrm>
            <a:off x="1765260" y="2679658"/>
            <a:ext cx="1657890" cy="400110"/>
          </a:xfrm>
          <a:prstGeom prst="rect">
            <a:avLst/>
          </a:prstGeom>
          <a:noFill/>
        </p:spPr>
        <p:txBody>
          <a:bodyPr wrap="none" rtlCol="0">
            <a:spAutoFit/>
          </a:bodyPr>
          <a:lstStyle/>
          <a:p>
            <a:r>
              <a:rPr lang="en-US" altLang="zh-CN"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Bi Xiaoyang</a:t>
            </a:r>
            <a:endParaRPr lang="zh-CN" altLang="en-US"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48707" name="文本框 4"/>
          <p:cNvSpPr txBox="1"/>
          <p:nvPr/>
        </p:nvSpPr>
        <p:spPr>
          <a:xfrm>
            <a:off x="1422504" y="3038796"/>
            <a:ext cx="2334156" cy="2839367"/>
          </a:xfrm>
          <a:prstGeom prst="rect">
            <a:avLst/>
          </a:prstGeom>
          <a:noFill/>
        </p:spPr>
        <p:txBody>
          <a:bodyPr wrap="square" rtlCol="0">
            <a:spAutoFit/>
          </a:bodyPr>
          <a:lstStyle/>
          <a:p>
            <a:pPr marL="342900" indent="-342900">
              <a:lnSpc>
                <a:spcPts val="2400"/>
              </a:lnSpc>
              <a:buAutoNum type="arabicPeriod"/>
            </a:pPr>
            <a:r>
              <a:rPr lang="en-US" altLang="zh-CN" sz="1200" b="1" dirty="0">
                <a:latin typeface="思源黑体 CN Light" panose="020B0300000000000000" pitchFamily="34" charset="-122"/>
                <a:ea typeface="思源黑体 CN Light" panose="020B0300000000000000" pitchFamily="34" charset="-122"/>
                <a:cs typeface="+mn-ea"/>
                <a:sym typeface="+mn-lt"/>
              </a:rPr>
              <a:t>Distributes tasks and design a schedule for other group members. </a:t>
            </a:r>
            <a:endParaRPr lang="en-US" altLang="zh-CN" sz="1200" b="1" dirty="0">
              <a:latin typeface="思源黑体 CN Light" panose="020B0300000000000000" pitchFamily="34" charset="-122"/>
              <a:ea typeface="思源黑体 CN Light" panose="020B0300000000000000" pitchFamily="34" charset="-122"/>
              <a:cs typeface="+mn-ea"/>
              <a:sym typeface="+mn-lt"/>
            </a:endParaRPr>
          </a:p>
          <a:p>
            <a:pPr marL="342900" indent="-342900">
              <a:lnSpc>
                <a:spcPts val="2400"/>
              </a:lnSpc>
              <a:buAutoNum type="arabicPeriod"/>
            </a:pPr>
            <a:r>
              <a:rPr lang="en-US" altLang="zh-CN" sz="1200" b="1" dirty="0">
                <a:latin typeface="思源黑体 CN Light" panose="020B0300000000000000" pitchFamily="34" charset="-122"/>
                <a:ea typeface="思源黑体 CN Light" panose="020B0300000000000000" pitchFamily="34" charset="-122"/>
                <a:cs typeface="+mn-ea"/>
                <a:sym typeface="+mn-lt"/>
              </a:rPr>
              <a:t>Responsible for experiment design and do coding work .</a:t>
            </a:r>
            <a:endParaRPr lang="en-US" altLang="zh-CN" sz="1200" b="1" dirty="0">
              <a:latin typeface="思源黑体 CN Light" panose="020B0300000000000000" pitchFamily="34" charset="-122"/>
              <a:ea typeface="思源黑体 CN Light" panose="020B0300000000000000" pitchFamily="34" charset="-122"/>
              <a:cs typeface="+mn-ea"/>
              <a:sym typeface="+mn-lt"/>
            </a:endParaRPr>
          </a:p>
          <a:p>
            <a:pPr marL="342900" indent="-342900">
              <a:lnSpc>
                <a:spcPts val="2400"/>
              </a:lnSpc>
              <a:buAutoNum type="arabicPeriod"/>
            </a:pPr>
            <a:r>
              <a:rPr lang="en-US" altLang="zh-CN" sz="1200" b="1" dirty="0">
                <a:latin typeface="思源黑体 CN Light" panose="020B0300000000000000" pitchFamily="34" charset="-122"/>
                <a:ea typeface="思源黑体 CN Light" panose="020B0300000000000000" pitchFamily="34" charset="-122"/>
                <a:cs typeface="+mn-ea"/>
                <a:sym typeface="+mn-lt"/>
              </a:rPr>
              <a:t>Developed a general framework for report.</a:t>
            </a:r>
            <a:endParaRPr lang="en-US" altLang="zh-CN" sz="1600" dirty="0">
              <a:latin typeface="思源黑体 CN Light" panose="020B0300000000000000" pitchFamily="34" charset="-122"/>
              <a:ea typeface="思源黑体 CN Light" panose="020B0300000000000000" pitchFamily="34" charset="-122"/>
              <a:cs typeface="+mn-ea"/>
              <a:sym typeface="+mn-lt"/>
            </a:endParaRPr>
          </a:p>
          <a:p>
            <a:pPr marL="342900" indent="-342900">
              <a:lnSpc>
                <a:spcPts val="2400"/>
              </a:lnSpc>
              <a:buAutoNum type="arabicPeriod"/>
            </a:pP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p:txBody>
      </p:sp>
      <p:sp>
        <p:nvSpPr>
          <p:cNvPr id="1048708" name="文本框 6"/>
          <p:cNvSpPr txBox="1"/>
          <p:nvPr/>
        </p:nvSpPr>
        <p:spPr>
          <a:xfrm>
            <a:off x="2090853" y="1976458"/>
            <a:ext cx="909223" cy="830997"/>
          </a:xfrm>
          <a:prstGeom prst="rect">
            <a:avLst/>
          </a:prstGeom>
          <a:noFill/>
        </p:spPr>
        <p:txBody>
          <a:bodyPr wrap="none" rtlCol="0">
            <a:spAutoFit/>
          </a:bodyPr>
          <a:lstStyle/>
          <a:p>
            <a:r>
              <a:rPr lang="en-US" altLang="zh-CN" sz="4800" b="1" dirty="0">
                <a:solidFill>
                  <a:schemeClr val="accent1"/>
                </a:solidFill>
                <a:latin typeface="思源黑体 CN Bold" panose="020B0800000000000000" pitchFamily="34" charset="-122"/>
                <a:ea typeface="思源黑体 CN Bold" panose="020B0800000000000000" pitchFamily="34" charset="-122"/>
                <a:cs typeface="+mn-ea"/>
                <a:sym typeface="+mn-lt"/>
              </a:rPr>
              <a:t>01</a:t>
            </a:r>
            <a:endParaRPr lang="zh-CN" altLang="en-US" sz="4800" b="1" dirty="0">
              <a:solidFill>
                <a:schemeClr val="accent1"/>
              </a:solidFill>
              <a:latin typeface="思源黑体 CN Bold" panose="020B0800000000000000" pitchFamily="34" charset="-122"/>
              <a:ea typeface="思源黑体 CN Bold" panose="020B0800000000000000" pitchFamily="34" charset="-122"/>
              <a:cs typeface="+mn-ea"/>
              <a:sym typeface="+mn-lt"/>
            </a:endParaRPr>
          </a:p>
        </p:txBody>
      </p:sp>
      <p:sp>
        <p:nvSpPr>
          <p:cNvPr id="1048709" name="文本框 15"/>
          <p:cNvSpPr txBox="1"/>
          <p:nvPr/>
        </p:nvSpPr>
        <p:spPr>
          <a:xfrm>
            <a:off x="5403871" y="2687378"/>
            <a:ext cx="1762021" cy="400110"/>
          </a:xfrm>
          <a:prstGeom prst="rect">
            <a:avLst/>
          </a:prstGeom>
          <a:noFill/>
        </p:spPr>
        <p:txBody>
          <a:bodyPr wrap="none" rtlCol="0">
            <a:spAutoFit/>
          </a:bodyPr>
          <a:lstStyle/>
          <a:p>
            <a:r>
              <a:rPr lang="zh-CN" altLang="en-US"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点击添加标题</a:t>
            </a:r>
            <a:endParaRPr lang="zh-CN" altLang="en-US"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48710" name="文本框 16"/>
          <p:cNvSpPr txBox="1"/>
          <p:nvPr/>
        </p:nvSpPr>
        <p:spPr>
          <a:xfrm>
            <a:off x="5014445" y="3038796"/>
            <a:ext cx="2245920" cy="987130"/>
          </a:xfrm>
          <a:prstGeom prst="rect">
            <a:avLst/>
          </a:prstGeom>
          <a:noFill/>
        </p:spPr>
        <p:txBody>
          <a:bodyPr wrap="square" rtlCol="0">
            <a:spAutoFit/>
          </a:bodyPr>
          <a:lstStyle/>
          <a:p>
            <a:pPr marL="228600" indent="-228600">
              <a:lnSpc>
                <a:spcPts val="2400"/>
              </a:lnSpc>
              <a:buFont typeface="+mj-lt"/>
              <a:buAutoNum type="arabicPeriod"/>
            </a:pPr>
            <a:r>
              <a:rPr lang="zh-CN" altLang="en-US" sz="1200" b="1" dirty="0">
                <a:latin typeface="思源黑体 CN Light" panose="020B0300000000000000" pitchFamily="34" charset="-122"/>
                <a:ea typeface="思源黑体 CN Light" panose="020B0300000000000000" pitchFamily="34" charset="-122"/>
                <a:cs typeface="+mn-ea"/>
                <a:sym typeface="+mn-lt"/>
              </a:rPr>
              <a:t>单击此处输入正文，请尽量言简意赅阐述观点；可酌情增减文字</a:t>
            </a:r>
            <a:endParaRPr lang="en-US" altLang="zh-CN" sz="1200" b="1" dirty="0">
              <a:latin typeface="思源黑体 CN Light" panose="020B0300000000000000" pitchFamily="34" charset="-122"/>
              <a:ea typeface="思源黑体 CN Light" panose="020B0300000000000000" pitchFamily="34" charset="-122"/>
              <a:cs typeface="+mn-ea"/>
              <a:sym typeface="+mn-lt"/>
            </a:endParaRPr>
          </a:p>
        </p:txBody>
      </p:sp>
      <p:sp>
        <p:nvSpPr>
          <p:cNvPr id="1048711" name="文本框 17"/>
          <p:cNvSpPr txBox="1"/>
          <p:nvPr/>
        </p:nvSpPr>
        <p:spPr>
          <a:xfrm>
            <a:off x="5682794" y="1976458"/>
            <a:ext cx="909223" cy="830997"/>
          </a:xfrm>
          <a:prstGeom prst="rect">
            <a:avLst/>
          </a:prstGeom>
          <a:noFill/>
        </p:spPr>
        <p:txBody>
          <a:bodyPr wrap="none" rtlCol="0">
            <a:spAutoFit/>
          </a:bodyPr>
          <a:lstStyle/>
          <a:p>
            <a:r>
              <a:rPr lang="en-US" altLang="zh-CN" sz="4800" b="1" dirty="0">
                <a:solidFill>
                  <a:schemeClr val="accent2"/>
                </a:solidFill>
                <a:latin typeface="思源黑体 CN Bold" panose="020B0800000000000000" pitchFamily="34" charset="-122"/>
                <a:ea typeface="思源黑体 CN Bold" panose="020B0800000000000000" pitchFamily="34" charset="-122"/>
                <a:cs typeface="+mn-ea"/>
                <a:sym typeface="+mn-lt"/>
              </a:rPr>
              <a:t>02</a:t>
            </a:r>
            <a:endParaRPr lang="zh-CN" altLang="en-US" sz="4800" b="1" dirty="0">
              <a:solidFill>
                <a:schemeClr val="accent2"/>
              </a:solidFill>
              <a:latin typeface="思源黑体 CN Bold" panose="020B0800000000000000" pitchFamily="34" charset="-122"/>
              <a:ea typeface="思源黑体 CN Bold" panose="020B0800000000000000" pitchFamily="34" charset="-122"/>
              <a:cs typeface="+mn-ea"/>
              <a:sym typeface="+mn-lt"/>
            </a:endParaRPr>
          </a:p>
        </p:txBody>
      </p:sp>
      <p:sp>
        <p:nvSpPr>
          <p:cNvPr id="1048712" name="文本框 26"/>
          <p:cNvSpPr txBox="1"/>
          <p:nvPr/>
        </p:nvSpPr>
        <p:spPr>
          <a:xfrm>
            <a:off x="8995812" y="2687378"/>
            <a:ext cx="1762021" cy="400110"/>
          </a:xfrm>
          <a:prstGeom prst="rect">
            <a:avLst/>
          </a:prstGeom>
          <a:noFill/>
        </p:spPr>
        <p:txBody>
          <a:bodyPr wrap="none" rtlCol="0">
            <a:spAutoFit/>
          </a:bodyPr>
          <a:lstStyle/>
          <a:p>
            <a:r>
              <a:rPr lang="zh-CN" altLang="en-US" sz="2000" b="1">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点击添加标题</a:t>
            </a:r>
            <a:endParaRPr lang="zh-CN" altLang="en-US"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48713" name="文本框 27"/>
          <p:cNvSpPr txBox="1"/>
          <p:nvPr/>
        </p:nvSpPr>
        <p:spPr>
          <a:xfrm>
            <a:off x="8606386" y="3038796"/>
            <a:ext cx="2245920" cy="987130"/>
          </a:xfrm>
          <a:prstGeom prst="rect">
            <a:avLst/>
          </a:prstGeom>
          <a:noFill/>
        </p:spPr>
        <p:txBody>
          <a:bodyPr wrap="square" rtlCol="0">
            <a:spAutoFit/>
          </a:bodyPr>
          <a:lstStyle/>
          <a:p>
            <a:pPr marL="228600" indent="-228600">
              <a:lnSpc>
                <a:spcPts val="2400"/>
              </a:lnSpc>
              <a:buFont typeface="+mj-lt"/>
              <a:buAutoNum type="arabicPeriod"/>
            </a:pPr>
            <a:r>
              <a:rPr lang="zh-CN" altLang="en-US" sz="1200" b="1" dirty="0">
                <a:latin typeface="思源黑体 CN Light" panose="020B0300000000000000" pitchFamily="34" charset="-122"/>
                <a:ea typeface="思源黑体 CN Light" panose="020B0300000000000000" pitchFamily="34" charset="-122"/>
                <a:cs typeface="+mn-ea"/>
                <a:sym typeface="+mn-lt"/>
              </a:rPr>
              <a:t>单击此处输入正文，请尽量言简意赅阐述观点；可酌情增减文字</a:t>
            </a:r>
            <a:endParaRPr lang="en-US" altLang="zh-CN" sz="1200" b="1" dirty="0">
              <a:latin typeface="思源黑体 CN Light" panose="020B0300000000000000" pitchFamily="34" charset="-122"/>
              <a:ea typeface="思源黑体 CN Light" panose="020B0300000000000000" pitchFamily="34" charset="-122"/>
              <a:cs typeface="+mn-ea"/>
              <a:sym typeface="+mn-lt"/>
            </a:endParaRPr>
          </a:p>
        </p:txBody>
      </p:sp>
      <p:sp>
        <p:nvSpPr>
          <p:cNvPr id="1048714" name="文本框 28"/>
          <p:cNvSpPr txBox="1"/>
          <p:nvPr/>
        </p:nvSpPr>
        <p:spPr>
          <a:xfrm>
            <a:off x="9274735" y="1976458"/>
            <a:ext cx="909223" cy="830997"/>
          </a:xfrm>
          <a:prstGeom prst="rect">
            <a:avLst/>
          </a:prstGeom>
          <a:noFill/>
        </p:spPr>
        <p:txBody>
          <a:bodyPr wrap="none" rtlCol="0">
            <a:spAutoFit/>
          </a:bodyPr>
          <a:lstStyle/>
          <a:p>
            <a:r>
              <a:rPr lang="en-US" altLang="zh-CN" sz="4800" b="1" dirty="0">
                <a:solidFill>
                  <a:schemeClr val="accent1"/>
                </a:solidFill>
                <a:latin typeface="思源黑体 CN Bold" panose="020B0800000000000000" pitchFamily="34" charset="-122"/>
                <a:ea typeface="思源黑体 CN Bold" panose="020B0800000000000000" pitchFamily="34" charset="-122"/>
                <a:cs typeface="+mn-ea"/>
                <a:sym typeface="+mn-lt"/>
              </a:rPr>
              <a:t>03</a:t>
            </a:r>
            <a:endParaRPr lang="zh-CN" altLang="en-US" sz="4800" b="1" dirty="0">
              <a:solidFill>
                <a:schemeClr val="accent1"/>
              </a:solidFill>
              <a:latin typeface="思源黑体 CN Bold" panose="020B0800000000000000" pitchFamily="34" charset="-122"/>
              <a:ea typeface="思源黑体 CN Bold" panose="020B0800000000000000" pitchFamily="34" charset="-122"/>
              <a:cs typeface="+mn-ea"/>
              <a:sym typeface="+mn-lt"/>
            </a:endParaRPr>
          </a:p>
        </p:txBody>
      </p:sp>
      <p:cxnSp>
        <p:nvCxnSpPr>
          <p:cNvPr id="3145738" name="直接连接符 34"/>
          <p:cNvCxnSpPr/>
          <p:nvPr/>
        </p:nvCxnSpPr>
        <p:spPr>
          <a:xfrm>
            <a:off x="2345983" y="4850633"/>
            <a:ext cx="750322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97164" name="图形 50"/>
          <p:cNvPicPr>
            <a:picLocks noChangeAspect="1"/>
          </p:cNvPicPr>
          <p:nvPr/>
        </p:nvPicPr>
        <p:blipFill>
          <a:blip r:embed="rId1" cstate="screen"/>
          <a:stretch>
            <a:fillRect/>
          </a:stretch>
        </p:blipFill>
        <p:spPr>
          <a:xfrm>
            <a:off x="1136275" y="2091455"/>
            <a:ext cx="496914" cy="496914"/>
          </a:xfrm>
          <a:prstGeom prst="rect">
            <a:avLst/>
          </a:prstGeom>
        </p:spPr>
      </p:pic>
      <p:pic>
        <p:nvPicPr>
          <p:cNvPr id="2097166" name="图形 52"/>
          <p:cNvPicPr>
            <a:picLocks noChangeAspect="1"/>
          </p:cNvPicPr>
          <p:nvPr/>
        </p:nvPicPr>
        <p:blipFill>
          <a:blip r:embed="rId2" cstate="screen"/>
          <a:stretch>
            <a:fillRect/>
          </a:stretch>
        </p:blipFill>
        <p:spPr>
          <a:xfrm>
            <a:off x="8227548" y="2080191"/>
            <a:ext cx="595513" cy="595513"/>
          </a:xfrm>
          <a:prstGeom prst="rect">
            <a:avLst/>
          </a:prstGeom>
        </p:spPr>
      </p:pic>
      <p:cxnSp>
        <p:nvCxnSpPr>
          <p:cNvPr id="3145739" name="直接连接符 33"/>
          <p:cNvCxnSpPr/>
          <p:nvPr/>
        </p:nvCxnSpPr>
        <p:spPr>
          <a:xfrm rot="16200000" flipV="1">
            <a:off x="6096000" y="-133371"/>
            <a:ext cx="0" cy="1837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719" name="矩形: 圆角 35"/>
          <p:cNvSpPr/>
          <p:nvPr/>
        </p:nvSpPr>
        <p:spPr>
          <a:xfrm rot="10800000" flipV="1">
            <a:off x="5833660" y="785453"/>
            <a:ext cx="528305"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780" y="969587"/>
            <a:ext cx="1415164" cy="180444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stretch>
            <a:fillRect/>
          </a:stretch>
        </p:blipFill>
        <p:spPr>
          <a:xfrm>
            <a:off x="8875092" y="923240"/>
            <a:ext cx="1704100" cy="1684027"/>
          </a:xfrm>
          <a:prstGeom prst="rect">
            <a:avLst/>
          </a:prstGeom>
        </p:spPr>
      </p:pic>
      <p:sp>
        <p:nvSpPr>
          <p:cNvPr id="8" name="文本框1"/>
          <p:cNvSpPr txBox="1"/>
          <p:nvPr>
            <p:custDataLst>
              <p:tags r:id="rId5"/>
            </p:custDataLst>
          </p:nvPr>
        </p:nvSpPr>
        <p:spPr>
          <a:xfrm>
            <a:off x="3343458" y="369508"/>
            <a:ext cx="5505097" cy="461665"/>
          </a:xfrm>
          <a:prstGeom prst="rect">
            <a:avLst/>
          </a:prstGeom>
          <a:noFill/>
        </p:spPr>
        <p:txBody>
          <a:bodyPr wrap="none" rtlCol="0">
            <a:spAutoFit/>
          </a:bodyPr>
          <a:lstStyle/>
          <a:p>
            <a:pPr algn="ctr"/>
            <a:r>
              <a:rPr lang="en-US" altLang="zh-CN" sz="2400" dirty="0">
                <a:solidFill>
                  <a:schemeClr val="tx1">
                    <a:lumMod val="65000"/>
                    <a:lumOff val="35000"/>
                  </a:schemeClr>
                </a:solidFill>
                <a:latin typeface="思源黑体 CN Bold" panose="020B0800000000000000" pitchFamily="34" charset="-122"/>
                <a:ea typeface="思源黑体 CN Bold" panose="020B0800000000000000" pitchFamily="34" charset="-122"/>
              </a:rPr>
              <a:t>Contribution of each team member</a:t>
            </a:r>
            <a:endParaRPr lang="zh-CN" altLang="en-US" sz="24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9331" y="893202"/>
            <a:ext cx="1664185" cy="18044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6" name="图片 4" descr="图片包含 室内, 汽车, 食物, 雪  描述已自动生成"/>
          <p:cNvPicPr>
            <a:picLocks noChangeAspect="1"/>
          </p:cNvPicPr>
          <p:nvPr/>
        </p:nvPicPr>
        <p:blipFill rotWithShape="1">
          <a:blip r:embed="rId1" cstate="screen"/>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624" name="任意多边形: 形状 38"/>
          <p:cNvSpPr/>
          <p:nvPr/>
        </p:nvSpPr>
        <p:spPr>
          <a:xfrm>
            <a:off x="10170160" y="4779272"/>
            <a:ext cx="2021840" cy="2078728"/>
          </a:xfrm>
          <a:custGeom>
            <a:avLst/>
            <a:gdLst>
              <a:gd name="connsiteX0" fmla="*/ 1647748 w 2021840"/>
              <a:gd name="connsiteY0" fmla="*/ 0 h 2078728"/>
              <a:gd name="connsiteX1" fmla="*/ 1979827 w 2021840"/>
              <a:gd name="connsiteY1" fmla="*/ 33477 h 2078728"/>
              <a:gd name="connsiteX2" fmla="*/ 2021840 w 2021840"/>
              <a:gd name="connsiteY2" fmla="*/ 44279 h 2078728"/>
              <a:gd name="connsiteX3" fmla="*/ 2021840 w 2021840"/>
              <a:gd name="connsiteY3" fmla="*/ 2078728 h 2078728"/>
              <a:gd name="connsiteX4" fmla="*/ 58907 w 2021840"/>
              <a:gd name="connsiteY4" fmla="*/ 2078728 h 2078728"/>
              <a:gd name="connsiteX5" fmla="*/ 33476 w 2021840"/>
              <a:gd name="connsiteY5" fmla="*/ 1979827 h 2078728"/>
              <a:gd name="connsiteX6" fmla="*/ 0 w 2021840"/>
              <a:gd name="connsiteY6" fmla="*/ 1647748 h 2078728"/>
              <a:gd name="connsiteX7" fmla="*/ 1647748 w 2021840"/>
              <a:gd name="connsiteY7" fmla="*/ 0 h 207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1840" h="2078728">
                <a:moveTo>
                  <a:pt x="1647748" y="0"/>
                </a:moveTo>
                <a:cubicBezTo>
                  <a:pt x="1761501" y="0"/>
                  <a:pt x="1872562" y="11527"/>
                  <a:pt x="1979827" y="33477"/>
                </a:cubicBezTo>
                <a:lnTo>
                  <a:pt x="2021840" y="44279"/>
                </a:lnTo>
                <a:lnTo>
                  <a:pt x="2021840" y="2078728"/>
                </a:lnTo>
                <a:lnTo>
                  <a:pt x="58907" y="2078728"/>
                </a:lnTo>
                <a:lnTo>
                  <a:pt x="33476" y="1979827"/>
                </a:lnTo>
                <a:cubicBezTo>
                  <a:pt x="11527" y="1872563"/>
                  <a:pt x="0" y="1761502"/>
                  <a:pt x="0" y="1647748"/>
                </a:cubicBezTo>
                <a:cubicBezTo>
                  <a:pt x="0" y="737722"/>
                  <a:pt x="737722" y="0"/>
                  <a:pt x="1647748" y="0"/>
                </a:cubicBezTo>
                <a:close/>
              </a:path>
            </a:pathLst>
          </a:cu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625" name="任意多边形: 形状 34"/>
          <p:cNvSpPr/>
          <p:nvPr/>
        </p:nvSpPr>
        <p:spPr>
          <a:xfrm>
            <a:off x="2012633" y="1"/>
            <a:ext cx="1684654" cy="1025509"/>
          </a:xfrm>
          <a:custGeom>
            <a:avLst/>
            <a:gdLst>
              <a:gd name="connsiteX0" fmla="*/ 21280 w 1684654"/>
              <a:gd name="connsiteY0" fmla="*/ 0 h 1025509"/>
              <a:gd name="connsiteX1" fmla="*/ 1663374 w 1684654"/>
              <a:gd name="connsiteY1" fmla="*/ 0 h 1025509"/>
              <a:gd name="connsiteX2" fmla="*/ 1667541 w 1684654"/>
              <a:gd name="connsiteY2" fmla="*/ 13424 h 1025509"/>
              <a:gd name="connsiteX3" fmla="*/ 1684654 w 1684654"/>
              <a:gd name="connsiteY3" fmla="*/ 183182 h 1025509"/>
              <a:gd name="connsiteX4" fmla="*/ 842327 w 1684654"/>
              <a:gd name="connsiteY4" fmla="*/ 1025509 h 1025509"/>
              <a:gd name="connsiteX5" fmla="*/ 0 w 1684654"/>
              <a:gd name="connsiteY5" fmla="*/ 183182 h 1025509"/>
              <a:gd name="connsiteX6" fmla="*/ 17113 w 1684654"/>
              <a:gd name="connsiteY6" fmla="*/ 13424 h 102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4654" h="1025509">
                <a:moveTo>
                  <a:pt x="21280" y="0"/>
                </a:moveTo>
                <a:lnTo>
                  <a:pt x="1663374" y="0"/>
                </a:lnTo>
                <a:lnTo>
                  <a:pt x="1667541" y="13424"/>
                </a:lnTo>
                <a:cubicBezTo>
                  <a:pt x="1678762" y="68257"/>
                  <a:pt x="1684654" y="125032"/>
                  <a:pt x="1684654" y="183182"/>
                </a:cubicBezTo>
                <a:cubicBezTo>
                  <a:pt x="1684654" y="648386"/>
                  <a:pt x="1307531" y="1025509"/>
                  <a:pt x="842327" y="1025509"/>
                </a:cubicBezTo>
                <a:cubicBezTo>
                  <a:pt x="377123" y="1025509"/>
                  <a:pt x="0" y="648386"/>
                  <a:pt x="0" y="183182"/>
                </a:cubicBezTo>
                <a:cubicBezTo>
                  <a:pt x="0" y="125032"/>
                  <a:pt x="5893" y="68257"/>
                  <a:pt x="17113" y="13424"/>
                </a:cubicBezTo>
                <a:close/>
              </a:path>
            </a:pathLst>
          </a:cu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626" name="任意多边形: 形状 36"/>
          <p:cNvSpPr/>
          <p:nvPr/>
        </p:nvSpPr>
        <p:spPr>
          <a:xfrm>
            <a:off x="0" y="5903682"/>
            <a:ext cx="1365580" cy="954319"/>
          </a:xfrm>
          <a:custGeom>
            <a:avLst/>
            <a:gdLst>
              <a:gd name="connsiteX0" fmla="*/ 344378 w 1365580"/>
              <a:gd name="connsiteY0" fmla="*/ 0 h 954319"/>
              <a:gd name="connsiteX1" fmla="*/ 1352179 w 1365580"/>
              <a:gd name="connsiteY1" fmla="*/ 821381 h 954319"/>
              <a:gd name="connsiteX2" fmla="*/ 1365580 w 1365580"/>
              <a:gd name="connsiteY2" fmla="*/ 954319 h 954319"/>
              <a:gd name="connsiteX3" fmla="*/ 942661 w 1365580"/>
              <a:gd name="connsiteY3" fmla="*/ 954319 h 954319"/>
              <a:gd name="connsiteX4" fmla="*/ 937852 w 1365580"/>
              <a:gd name="connsiteY4" fmla="*/ 906614 h 954319"/>
              <a:gd name="connsiteX5" fmla="*/ 344378 w 1365580"/>
              <a:gd name="connsiteY5" fmla="*/ 422919 h 954319"/>
              <a:gd name="connsiteX6" fmla="*/ 5680 w 1365580"/>
              <a:gd name="connsiteY6" fmla="*/ 526377 h 954319"/>
              <a:gd name="connsiteX7" fmla="*/ 0 w 1365580"/>
              <a:gd name="connsiteY7" fmla="*/ 531063 h 954319"/>
              <a:gd name="connsiteX8" fmla="*/ 0 w 1365580"/>
              <a:gd name="connsiteY8" fmla="*/ 60330 h 954319"/>
              <a:gd name="connsiteX9" fmla="*/ 38474 w 1365580"/>
              <a:gd name="connsiteY9" fmla="*/ 46249 h 954319"/>
              <a:gd name="connsiteX10" fmla="*/ 344378 w 1365580"/>
              <a:gd name="connsiteY10" fmla="*/ 0 h 95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5580" h="954319">
                <a:moveTo>
                  <a:pt x="344378" y="0"/>
                </a:moveTo>
                <a:cubicBezTo>
                  <a:pt x="841496" y="0"/>
                  <a:pt x="1256256" y="352620"/>
                  <a:pt x="1352179" y="821381"/>
                </a:cubicBezTo>
                <a:lnTo>
                  <a:pt x="1365580" y="954319"/>
                </a:lnTo>
                <a:lnTo>
                  <a:pt x="942661" y="954319"/>
                </a:lnTo>
                <a:lnTo>
                  <a:pt x="937852" y="906614"/>
                </a:lnTo>
                <a:cubicBezTo>
                  <a:pt x="881365" y="630570"/>
                  <a:pt x="637122" y="422919"/>
                  <a:pt x="344378" y="422919"/>
                </a:cubicBezTo>
                <a:cubicBezTo>
                  <a:pt x="218917" y="422919"/>
                  <a:pt x="102363" y="461059"/>
                  <a:pt x="5680" y="526377"/>
                </a:cubicBezTo>
                <a:lnTo>
                  <a:pt x="0" y="531063"/>
                </a:lnTo>
                <a:lnTo>
                  <a:pt x="0" y="60330"/>
                </a:lnTo>
                <a:lnTo>
                  <a:pt x="38474" y="46249"/>
                </a:lnTo>
                <a:cubicBezTo>
                  <a:pt x="135109" y="16192"/>
                  <a:pt x="237853" y="0"/>
                  <a:pt x="344378" y="0"/>
                </a:cubicBezTo>
                <a:close/>
              </a:path>
            </a:pathLst>
          </a:cu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a:solidFill>
                <a:schemeClr val="bg1"/>
              </a:solidFill>
              <a:latin typeface="思源黑体 CN Bold" panose="020B0800000000000000" pitchFamily="34" charset="-122"/>
              <a:ea typeface="思源黑体 CN Bold" panose="020B0800000000000000" pitchFamily="34" charset="-122"/>
            </a:endParaRPr>
          </a:p>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pic>
        <p:nvPicPr>
          <p:cNvPr id="2097157" name="图片 5" descr="男人拿着笔记本电脑的桌子前  中度可信度描述已自动生成"/>
          <p:cNvPicPr>
            <a:picLocks noChangeAspect="1"/>
          </p:cNvPicPr>
          <p:nvPr/>
        </p:nvPicPr>
        <p:blipFill>
          <a:blip r:embed="rId2" cstate="screen"/>
          <a:srcRect/>
          <a:stretch>
            <a:fillRect/>
          </a:stretch>
        </p:blipFill>
        <p:spPr>
          <a:xfrm>
            <a:off x="7011685" y="1496077"/>
            <a:ext cx="4975300" cy="4975300"/>
          </a:xfrm>
          <a:custGeom>
            <a:avLst/>
            <a:gdLst>
              <a:gd name="connsiteX0" fmla="*/ 2108522 w 4217044"/>
              <a:gd name="connsiteY0" fmla="*/ 0 h 4217044"/>
              <a:gd name="connsiteX1" fmla="*/ 4217044 w 4217044"/>
              <a:gd name="connsiteY1" fmla="*/ 2108522 h 4217044"/>
              <a:gd name="connsiteX2" fmla="*/ 2108522 w 4217044"/>
              <a:gd name="connsiteY2" fmla="*/ 4217044 h 4217044"/>
              <a:gd name="connsiteX3" fmla="*/ 0 w 4217044"/>
              <a:gd name="connsiteY3" fmla="*/ 2108522 h 4217044"/>
              <a:gd name="connsiteX4" fmla="*/ 2108522 w 4217044"/>
              <a:gd name="connsiteY4" fmla="*/ 0 h 42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044" h="4217044">
                <a:moveTo>
                  <a:pt x="2108522" y="0"/>
                </a:moveTo>
                <a:cubicBezTo>
                  <a:pt x="3273027" y="0"/>
                  <a:pt x="4217044" y="944017"/>
                  <a:pt x="4217044" y="2108522"/>
                </a:cubicBezTo>
                <a:cubicBezTo>
                  <a:pt x="4217044" y="3273027"/>
                  <a:pt x="3273027" y="4217044"/>
                  <a:pt x="2108522" y="4217044"/>
                </a:cubicBezTo>
                <a:cubicBezTo>
                  <a:pt x="944017" y="4217044"/>
                  <a:pt x="0" y="3273027"/>
                  <a:pt x="0" y="2108522"/>
                </a:cubicBezTo>
                <a:cubicBezTo>
                  <a:pt x="0" y="944017"/>
                  <a:pt x="944017" y="0"/>
                  <a:pt x="2108522" y="0"/>
                </a:cubicBezTo>
                <a:close/>
              </a:path>
            </a:pathLst>
          </a:custGeom>
        </p:spPr>
      </p:pic>
      <p:sp>
        <p:nvSpPr>
          <p:cNvPr id="1048627" name="TextBox 7"/>
          <p:cNvSpPr txBox="1"/>
          <p:nvPr/>
        </p:nvSpPr>
        <p:spPr>
          <a:xfrm>
            <a:off x="1064311" y="3986619"/>
            <a:ext cx="4886280" cy="792653"/>
          </a:xfrm>
          <a:prstGeom prst="rect">
            <a:avLst/>
          </a:prstGeom>
          <a:noFill/>
        </p:spPr>
        <p:txBody>
          <a:bodyPr wrap="square" rtlCol="0">
            <a:spAutoFit/>
          </a:bodyPr>
          <a:lstStyle>
            <a:defPPr>
              <a:defRPr lang="zh-CN"/>
            </a:defPPr>
            <a:lvl1pPr>
              <a:lnSpc>
                <a:spcPct val="150000"/>
              </a:lnSpc>
              <a:defRPr sz="1200">
                <a:solidFill>
                  <a:schemeClr val="bg1"/>
                </a:solidFill>
                <a:latin typeface="微软雅黑" panose="020B0503020204020204" pitchFamily="34" charset="-122"/>
                <a:ea typeface="微软雅黑" panose="020B0503020204020204" pitchFamily="34" charset="-122"/>
              </a:defRPr>
            </a:lvl1pPr>
          </a:lstStyle>
          <a:p>
            <a:r>
              <a:rPr lang="zh-CN" altLang="en-US" sz="1600">
                <a:solidFill>
                  <a:schemeClr val="tx1">
                    <a:lumMod val="65000"/>
                    <a:lumOff val="35000"/>
                  </a:schemeClr>
                </a:solidFill>
                <a:latin typeface="思源黑体 CN Light" panose="020B0300000000000000" pitchFamily="34" charset="-122"/>
                <a:ea typeface="思源黑体 CN Light" panose="020B0300000000000000" pitchFamily="34" charset="-122"/>
              </a:rPr>
              <a:t>点击输入简要文字内容，文字内容需概括精炼，言简意地说明分项内容</a:t>
            </a:r>
            <a:endParaRPr lang="en-US" sz="16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1048628" name="文本框 7"/>
          <p:cNvSpPr txBox="1"/>
          <p:nvPr/>
        </p:nvSpPr>
        <p:spPr>
          <a:xfrm>
            <a:off x="1082828" y="2516048"/>
            <a:ext cx="2078264" cy="523220"/>
          </a:xfrm>
          <a:prstGeom prst="rect">
            <a:avLst/>
          </a:prstGeom>
          <a:noFill/>
        </p:spPr>
        <p:txBody>
          <a:bodyPr wrap="square" rtlCol="0">
            <a:spAutoFit/>
          </a:bodyPr>
          <a:lstStyle/>
          <a:p>
            <a:r>
              <a:rPr lang="en-US" altLang="zh-CN" sz="2800" dirty="0">
                <a:solidFill>
                  <a:schemeClr val="tx1">
                    <a:lumMod val="65000"/>
                    <a:lumOff val="35000"/>
                  </a:schemeClr>
                </a:solidFill>
                <a:latin typeface="思源黑体 CN Light" panose="020B0300000000000000" pitchFamily="34" charset="-122"/>
                <a:ea typeface="思源黑体 CN Light" panose="020B0300000000000000" pitchFamily="34" charset="-122"/>
              </a:rPr>
              <a:t>PART  01</a:t>
            </a:r>
            <a:endParaRPr lang="zh-CN" altLang="en-US" sz="28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1048629" name="矩形 8"/>
          <p:cNvSpPr/>
          <p:nvPr/>
        </p:nvSpPr>
        <p:spPr>
          <a:xfrm>
            <a:off x="1177100" y="3777668"/>
            <a:ext cx="3685471" cy="115747"/>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7C"/>
              </a:solidFill>
              <a:latin typeface="思源黑体 CN Bold" panose="020B0800000000000000" pitchFamily="34" charset="-122"/>
              <a:ea typeface="思源黑体 CN Bold" panose="020B0800000000000000" pitchFamily="34" charset="-122"/>
            </a:endParaRPr>
          </a:p>
        </p:txBody>
      </p:sp>
      <p:sp>
        <p:nvSpPr>
          <p:cNvPr id="1048630" name="文本框 9"/>
          <p:cNvSpPr txBox="1"/>
          <p:nvPr/>
        </p:nvSpPr>
        <p:spPr>
          <a:xfrm>
            <a:off x="1061094" y="3142405"/>
            <a:ext cx="4530682" cy="830997"/>
          </a:xfrm>
          <a:prstGeom prst="rect">
            <a:avLst/>
          </a:prstGeom>
          <a:noFill/>
        </p:spPr>
        <p:txBody>
          <a:bodyPr wrap="square" rtlCol="0">
            <a:spAutoFit/>
          </a:bodyPr>
          <a:lstStyle>
            <a:defPPr>
              <a:defRPr lang="zh-CN"/>
            </a:defPPr>
            <a:lvl1pPr>
              <a:defRPr sz="4800">
                <a:solidFill>
                  <a:schemeClr val="bg1"/>
                </a:solidFill>
                <a:latin typeface="思源黑体 CN Bold" panose="020B0800000000000000" pitchFamily="34" charset="-122"/>
                <a:ea typeface="思源黑体 CN Bold" panose="020B0800000000000000" pitchFamily="34" charset="-122"/>
              </a:defRPr>
            </a:lvl1pPr>
          </a:lstStyle>
          <a:p>
            <a:r>
              <a:rPr lang="en-US" altLang="zh-CN" dirty="0">
                <a:solidFill>
                  <a:srgbClr val="31559A"/>
                </a:solidFill>
              </a:rPr>
              <a:t>Introduction</a:t>
            </a:r>
            <a:endParaRPr lang="zh-CN" altLang="en-US" dirty="0">
              <a:solidFill>
                <a:srgbClr val="31559A"/>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矩形 37"/>
          <p:cNvSpPr/>
          <p:nvPr/>
        </p:nvSpPr>
        <p:spPr>
          <a:xfrm>
            <a:off x="1315329" y="1619967"/>
            <a:ext cx="471953" cy="473084"/>
          </a:xfrm>
          <a:prstGeom prst="rect">
            <a:avLst/>
          </a:prstGeom>
          <a:noFill/>
          <a:ln w="38100">
            <a:solidFill>
              <a:schemeClr val="accent1"/>
            </a:solidFill>
          </a:ln>
          <a:effectLst>
            <a:outerShdw blurRad="381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632" name="矩形 38"/>
          <p:cNvSpPr/>
          <p:nvPr/>
        </p:nvSpPr>
        <p:spPr>
          <a:xfrm>
            <a:off x="-3600" y="5982789"/>
            <a:ext cx="12195600" cy="8752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cs typeface="+mn-ea"/>
            </a:endParaRPr>
          </a:p>
        </p:txBody>
      </p:sp>
      <p:sp>
        <p:nvSpPr>
          <p:cNvPr id="1048633" name="图片"/>
          <p:cNvSpPr txBox="1"/>
          <p:nvPr/>
        </p:nvSpPr>
        <p:spPr>
          <a:xfrm>
            <a:off x="5911215" y="2747645"/>
            <a:ext cx="4745355" cy="1866901"/>
          </a:xfrm>
          <a:prstGeom prst="rect">
            <a:avLst/>
          </a:prstGeom>
          <a:noFill/>
        </p:spPr>
        <p:txBody>
          <a:bodyPr wrap="square" lIns="0" tIns="0" rIns="0" bIns="0" rtlCol="0">
            <a:spAutoFit/>
          </a:bodyPr>
          <a:lstStyle/>
          <a:p>
            <a:pPr>
              <a:lnSpc>
                <a:spcPct val="150000"/>
              </a:lnSpc>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rPr>
              <a:t>单击此处输入你的正文，文字是您思想的提炼，为了最终演示发布的良好效果，请尽量言简意赅的阐述观点；根据需要可酌情增减文字，以便观者可以准确理解您所传达的信息。</a:t>
            </a:r>
            <a:endPar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endParaRPr>
          </a:p>
          <a:p>
            <a:pPr>
              <a:lnSpc>
                <a:spcPct val="150000"/>
              </a:lnSpc>
            </a:pPr>
            <a:endPar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endParaRPr>
          </a:p>
          <a:p>
            <a:pPr>
              <a:lnSpc>
                <a:spcPct val="150000"/>
              </a:lnSpc>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rPr>
              <a:t>您的正文已经简明扼要，字字珠玑，但信息却错综复杂，需要用更多的文字来表述；但请您尽可能提炼思想的精髓，否则容易造成观者的阅读压力，适得其反。</a:t>
            </a:r>
            <a:endPar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endParaRPr>
          </a:p>
        </p:txBody>
      </p:sp>
      <p:cxnSp>
        <p:nvCxnSpPr>
          <p:cNvPr id="3145728" name="直接连接符 43"/>
          <p:cNvCxnSpPr/>
          <p:nvPr/>
        </p:nvCxnSpPr>
        <p:spPr>
          <a:xfrm>
            <a:off x="5911133" y="2611508"/>
            <a:ext cx="68019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634" name="图片"/>
          <p:cNvSpPr txBox="1"/>
          <p:nvPr/>
        </p:nvSpPr>
        <p:spPr bwMode="auto">
          <a:xfrm>
            <a:off x="5951855" y="4999990"/>
            <a:ext cx="571500" cy="51498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latin typeface="思源黑体 CN Bold" panose="020B0800000000000000" pitchFamily="34" charset="-122"/>
                <a:ea typeface="思源黑体 CN Bold" panose="020B0800000000000000" pitchFamily="34" charset="-122"/>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ltLang="zh-CN" dirty="0">
              <a:sym typeface="+mn-ea"/>
            </a:endParaRPr>
          </a:p>
        </p:txBody>
      </p:sp>
      <p:sp>
        <p:nvSpPr>
          <p:cNvPr id="1048635" name="图片"/>
          <p:cNvSpPr/>
          <p:nvPr/>
        </p:nvSpPr>
        <p:spPr bwMode="auto">
          <a:xfrm>
            <a:off x="6116955" y="5171440"/>
            <a:ext cx="250825" cy="1720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lnSpc>
                <a:spcPct val="130000"/>
              </a:lnSpc>
              <a:buFontTx/>
              <a:buNone/>
            </a:pPr>
            <a:endParaRPr lang="zh-CN" altLang="en-US" sz="1400" dirty="0">
              <a:solidFill>
                <a:srgbClr val="FFFFFF"/>
              </a:solidFill>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636" name="图片"/>
          <p:cNvSpPr txBox="1"/>
          <p:nvPr/>
        </p:nvSpPr>
        <p:spPr bwMode="auto">
          <a:xfrm>
            <a:off x="6762750" y="4999990"/>
            <a:ext cx="571500" cy="51498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12700" cap="flat">
            <a:noFill/>
            <a:prstDash val="solid"/>
            <a:miter/>
          </a:ln>
          <a:effectLst>
            <a:outerShdw blurRad="127000" dist="63500" dir="2700000" algn="tl" rotWithShape="0">
              <a:srgbClr val="E47A7A">
                <a:alpha val="40000"/>
              </a:srgbClr>
            </a:outerShdw>
          </a:effectLst>
        </p:spPr>
        <p:txBody>
          <a:bodyPr vert="horz" wrap="none" lIns="91440" tIns="45720" rIns="91440" bIns="45720" numCol="1" rtlCol="0" anchor="ctr" anchorCtr="0" compatLnSpc="0">
            <a:noAutofit/>
          </a:bodyPr>
          <a:lstStyle>
            <a:defPPr>
              <a:defRPr lang="zh-CN"/>
            </a:defPPr>
            <a:lvl1pPr algn="ctr">
              <a:defRPr b="1">
                <a:solidFill>
                  <a:schemeClr val="bg1"/>
                </a:solidFill>
                <a:latin typeface="Arial" panose="020B0604020202020204" pitchFamily="34" charset="0"/>
                <a:ea typeface="微软雅黑" panose="020B0503020204020204" pitchFamily="34" charset="-122"/>
              </a:defRPr>
            </a:lvl1pPr>
          </a:lstStyle>
          <a:p>
            <a:pPr lvl="0" algn="ctr">
              <a:buClrTx/>
              <a:buSzTx/>
              <a:buFontTx/>
            </a:pPr>
            <a:endParaRPr lang="en-US" altLang="zh-CN" b="0" dirty="0">
              <a:latin typeface="思源黑体 CN Light" panose="020B0300000000000000" pitchFamily="34" charset="-122"/>
              <a:ea typeface="思源黑体 CN Light" panose="020B0300000000000000" pitchFamily="34" charset="-122"/>
              <a:cs typeface="汉仪正圆-45W" panose="00020600040101010101" charset="-122"/>
              <a:sym typeface="+mn-ea"/>
            </a:endParaRPr>
          </a:p>
        </p:txBody>
      </p:sp>
      <p:sp>
        <p:nvSpPr>
          <p:cNvPr id="1048637" name="图片"/>
          <p:cNvSpPr/>
          <p:nvPr/>
        </p:nvSpPr>
        <p:spPr bwMode="auto">
          <a:xfrm>
            <a:off x="6923405" y="5153978"/>
            <a:ext cx="243205" cy="20701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lnSpc>
                <a:spcPct val="130000"/>
              </a:lnSpc>
              <a:buFontTx/>
              <a:buNone/>
            </a:pPr>
            <a:endParaRPr lang="zh-CN" altLang="en-US" sz="1400" dirty="0">
              <a:solidFill>
                <a:srgbClr val="414141"/>
              </a:solidFill>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638" name="图片"/>
          <p:cNvSpPr txBox="1"/>
          <p:nvPr/>
        </p:nvSpPr>
        <p:spPr bwMode="auto">
          <a:xfrm>
            <a:off x="7573010" y="4999990"/>
            <a:ext cx="571500" cy="51498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latin typeface="思源黑体 CN Bold" panose="020B0800000000000000" pitchFamily="34" charset="-122"/>
                <a:ea typeface="思源黑体 CN Bold" panose="020B0800000000000000" pitchFamily="34" charset="-122"/>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ltLang="zh-CN" dirty="0">
              <a:sym typeface="+mn-ea"/>
            </a:endParaRPr>
          </a:p>
        </p:txBody>
      </p:sp>
      <p:sp>
        <p:nvSpPr>
          <p:cNvPr id="1048639" name="图片"/>
          <p:cNvSpPr>
            <a:spLocks noEditPoints="1"/>
          </p:cNvSpPr>
          <p:nvPr/>
        </p:nvSpPr>
        <p:spPr bwMode="auto">
          <a:xfrm>
            <a:off x="7749540" y="5152708"/>
            <a:ext cx="210185" cy="209550"/>
          </a:xfrm>
          <a:custGeom>
            <a:avLst/>
            <a:gdLst>
              <a:gd name="T0" fmla="*/ 862 w 954"/>
              <a:gd name="T1" fmla="*/ 813 h 944"/>
              <a:gd name="T2" fmla="*/ 763 w 954"/>
              <a:gd name="T3" fmla="*/ 813 h 944"/>
              <a:gd name="T4" fmla="*/ 625 w 954"/>
              <a:gd name="T5" fmla="*/ 549 h 944"/>
              <a:gd name="T6" fmla="*/ 611 w 954"/>
              <a:gd name="T7" fmla="*/ 601 h 944"/>
              <a:gd name="T8" fmla="*/ 535 w 954"/>
              <a:gd name="T9" fmla="*/ 658 h 944"/>
              <a:gd name="T10" fmla="*/ 782 w 954"/>
              <a:gd name="T11" fmla="*/ 932 h 944"/>
              <a:gd name="T12" fmla="*/ 941 w 954"/>
              <a:gd name="T13" fmla="*/ 826 h 944"/>
              <a:gd name="T14" fmla="*/ 824 w 954"/>
              <a:gd name="T15" fmla="*/ 704 h 944"/>
              <a:gd name="T16" fmla="*/ 650 w 954"/>
              <a:gd name="T17" fmla="*/ 561 h 944"/>
              <a:gd name="T18" fmla="*/ 345 w 954"/>
              <a:gd name="T19" fmla="*/ 335 h 944"/>
              <a:gd name="T20" fmla="*/ 397 w 954"/>
              <a:gd name="T21" fmla="*/ 321 h 944"/>
              <a:gd name="T22" fmla="*/ 411 w 954"/>
              <a:gd name="T23" fmla="*/ 269 h 944"/>
              <a:gd name="T24" fmla="*/ 423 w 954"/>
              <a:gd name="T25" fmla="*/ 221 h 944"/>
              <a:gd name="T26" fmla="*/ 184 w 954"/>
              <a:gd name="T27" fmla="*/ 21 h 944"/>
              <a:gd name="T28" fmla="*/ 151 w 954"/>
              <a:gd name="T29" fmla="*/ 267 h 944"/>
              <a:gd name="T30" fmla="*/ 1 w 954"/>
              <a:gd name="T31" fmla="*/ 204 h 944"/>
              <a:gd name="T32" fmla="*/ 284 w 954"/>
              <a:gd name="T33" fmla="*/ 406 h 944"/>
              <a:gd name="T34" fmla="*/ 320 w 954"/>
              <a:gd name="T35" fmla="*/ 360 h 944"/>
              <a:gd name="T36" fmla="*/ 920 w 954"/>
              <a:gd name="T37" fmla="*/ 91 h 944"/>
              <a:gd name="T38" fmla="*/ 791 w 954"/>
              <a:gd name="T39" fmla="*/ 0 h 944"/>
              <a:gd name="T40" fmla="*/ 448 w 954"/>
              <a:gd name="T41" fmla="*/ 306 h 944"/>
              <a:gd name="T42" fmla="*/ 399 w 954"/>
              <a:gd name="T43" fmla="*/ 376 h 944"/>
              <a:gd name="T44" fmla="*/ 357 w 954"/>
              <a:gd name="T45" fmla="*/ 397 h 944"/>
              <a:gd name="T46" fmla="*/ 362 w 954"/>
              <a:gd name="T47" fmla="*/ 527 h 944"/>
              <a:gd name="T48" fmla="*/ 85 w 954"/>
              <a:gd name="T49" fmla="*/ 768 h 944"/>
              <a:gd name="T50" fmla="*/ 55 w 954"/>
              <a:gd name="T51" fmla="*/ 944 h 944"/>
              <a:gd name="T52" fmla="*/ 198 w 954"/>
              <a:gd name="T53" fmla="*/ 800 h 944"/>
              <a:gd name="T54" fmla="*/ 423 w 954"/>
              <a:gd name="T55" fmla="*/ 588 h 944"/>
              <a:gd name="T56" fmla="*/ 549 w 954"/>
              <a:gd name="T57" fmla="*/ 588 h 944"/>
              <a:gd name="T58" fmla="*/ 585 w 954"/>
              <a:gd name="T59" fmla="*/ 509 h 944"/>
              <a:gd name="T60" fmla="*/ 639 w 954"/>
              <a:gd name="T61" fmla="*/ 498 h 944"/>
              <a:gd name="T62" fmla="*/ 920 w 954"/>
              <a:gd name="T63" fmla="*/ 91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4" h="944">
                <a:moveTo>
                  <a:pt x="813" y="764"/>
                </a:moveTo>
                <a:cubicBezTo>
                  <a:pt x="840" y="764"/>
                  <a:pt x="862" y="786"/>
                  <a:pt x="862" y="813"/>
                </a:cubicBezTo>
                <a:cubicBezTo>
                  <a:pt x="862" y="841"/>
                  <a:pt x="840" y="863"/>
                  <a:pt x="813" y="863"/>
                </a:cubicBezTo>
                <a:cubicBezTo>
                  <a:pt x="786" y="863"/>
                  <a:pt x="763" y="841"/>
                  <a:pt x="763" y="813"/>
                </a:cubicBezTo>
                <a:cubicBezTo>
                  <a:pt x="763" y="786"/>
                  <a:pt x="786" y="764"/>
                  <a:pt x="813" y="764"/>
                </a:cubicBezTo>
                <a:close/>
                <a:moveTo>
                  <a:pt x="625" y="549"/>
                </a:moveTo>
                <a:lnTo>
                  <a:pt x="637" y="574"/>
                </a:lnTo>
                <a:lnTo>
                  <a:pt x="611" y="601"/>
                </a:lnTo>
                <a:lnTo>
                  <a:pt x="586" y="625"/>
                </a:lnTo>
                <a:cubicBezTo>
                  <a:pt x="571" y="640"/>
                  <a:pt x="554" y="651"/>
                  <a:pt x="535" y="658"/>
                </a:cubicBezTo>
                <a:lnTo>
                  <a:pt x="703" y="826"/>
                </a:lnTo>
                <a:lnTo>
                  <a:pt x="782" y="932"/>
                </a:lnTo>
                <a:lnTo>
                  <a:pt x="824" y="943"/>
                </a:lnTo>
                <a:lnTo>
                  <a:pt x="941" y="826"/>
                </a:lnTo>
                <a:lnTo>
                  <a:pt x="930" y="783"/>
                </a:lnTo>
                <a:lnTo>
                  <a:pt x="824" y="704"/>
                </a:lnTo>
                <a:lnTo>
                  <a:pt x="666" y="546"/>
                </a:lnTo>
                <a:lnTo>
                  <a:pt x="650" y="561"/>
                </a:lnTo>
                <a:lnTo>
                  <a:pt x="625" y="549"/>
                </a:lnTo>
                <a:close/>
                <a:moveTo>
                  <a:pt x="345" y="335"/>
                </a:moveTo>
                <a:lnTo>
                  <a:pt x="372" y="308"/>
                </a:lnTo>
                <a:lnTo>
                  <a:pt x="397" y="321"/>
                </a:lnTo>
                <a:lnTo>
                  <a:pt x="384" y="296"/>
                </a:lnTo>
                <a:lnTo>
                  <a:pt x="411" y="269"/>
                </a:lnTo>
                <a:lnTo>
                  <a:pt x="414" y="266"/>
                </a:lnTo>
                <a:cubicBezTo>
                  <a:pt x="420" y="251"/>
                  <a:pt x="423" y="235"/>
                  <a:pt x="423" y="221"/>
                </a:cubicBezTo>
                <a:cubicBezTo>
                  <a:pt x="423" y="108"/>
                  <a:pt x="316" y="0"/>
                  <a:pt x="204" y="1"/>
                </a:cubicBezTo>
                <a:cubicBezTo>
                  <a:pt x="203" y="1"/>
                  <a:pt x="191" y="14"/>
                  <a:pt x="184" y="21"/>
                </a:cubicBezTo>
                <a:cubicBezTo>
                  <a:pt x="274" y="111"/>
                  <a:pt x="266" y="96"/>
                  <a:pt x="266" y="151"/>
                </a:cubicBezTo>
                <a:cubicBezTo>
                  <a:pt x="266" y="196"/>
                  <a:pt x="195" y="267"/>
                  <a:pt x="151" y="267"/>
                </a:cubicBezTo>
                <a:cubicBezTo>
                  <a:pt x="94" y="267"/>
                  <a:pt x="112" y="276"/>
                  <a:pt x="20" y="184"/>
                </a:cubicBezTo>
                <a:cubicBezTo>
                  <a:pt x="13" y="191"/>
                  <a:pt x="1" y="204"/>
                  <a:pt x="1" y="204"/>
                </a:cubicBezTo>
                <a:cubicBezTo>
                  <a:pt x="2" y="316"/>
                  <a:pt x="108" y="424"/>
                  <a:pt x="220" y="424"/>
                </a:cubicBezTo>
                <a:cubicBezTo>
                  <a:pt x="240" y="424"/>
                  <a:pt x="262" y="417"/>
                  <a:pt x="284" y="406"/>
                </a:cubicBezTo>
                <a:lnTo>
                  <a:pt x="288" y="411"/>
                </a:lnTo>
                <a:cubicBezTo>
                  <a:pt x="295" y="392"/>
                  <a:pt x="305" y="375"/>
                  <a:pt x="320" y="360"/>
                </a:cubicBezTo>
                <a:lnTo>
                  <a:pt x="345" y="335"/>
                </a:lnTo>
                <a:close/>
                <a:moveTo>
                  <a:pt x="920" y="91"/>
                </a:moveTo>
                <a:lnTo>
                  <a:pt x="854" y="26"/>
                </a:lnTo>
                <a:cubicBezTo>
                  <a:pt x="837" y="9"/>
                  <a:pt x="814" y="0"/>
                  <a:pt x="791" y="0"/>
                </a:cubicBezTo>
                <a:cubicBezTo>
                  <a:pt x="768" y="0"/>
                  <a:pt x="746" y="9"/>
                  <a:pt x="728" y="26"/>
                </a:cubicBezTo>
                <a:lnTo>
                  <a:pt x="448" y="306"/>
                </a:lnTo>
                <a:cubicBezTo>
                  <a:pt x="457" y="323"/>
                  <a:pt x="450" y="348"/>
                  <a:pt x="437" y="361"/>
                </a:cubicBezTo>
                <a:cubicBezTo>
                  <a:pt x="428" y="370"/>
                  <a:pt x="413" y="376"/>
                  <a:pt x="399" y="376"/>
                </a:cubicBezTo>
                <a:cubicBezTo>
                  <a:pt x="393" y="376"/>
                  <a:pt x="387" y="375"/>
                  <a:pt x="382" y="372"/>
                </a:cubicBezTo>
                <a:lnTo>
                  <a:pt x="357" y="397"/>
                </a:lnTo>
                <a:cubicBezTo>
                  <a:pt x="323" y="432"/>
                  <a:pt x="323" y="488"/>
                  <a:pt x="357" y="523"/>
                </a:cubicBezTo>
                <a:lnTo>
                  <a:pt x="362" y="527"/>
                </a:lnTo>
                <a:lnTo>
                  <a:pt x="143" y="746"/>
                </a:lnTo>
                <a:lnTo>
                  <a:pt x="85" y="768"/>
                </a:lnTo>
                <a:lnTo>
                  <a:pt x="0" y="889"/>
                </a:lnTo>
                <a:lnTo>
                  <a:pt x="55" y="944"/>
                </a:lnTo>
                <a:lnTo>
                  <a:pt x="176" y="859"/>
                </a:lnTo>
                <a:lnTo>
                  <a:pt x="198" y="800"/>
                </a:lnTo>
                <a:lnTo>
                  <a:pt x="416" y="582"/>
                </a:lnTo>
                <a:lnTo>
                  <a:pt x="423" y="588"/>
                </a:lnTo>
                <a:cubicBezTo>
                  <a:pt x="440" y="606"/>
                  <a:pt x="463" y="614"/>
                  <a:pt x="486" y="614"/>
                </a:cubicBezTo>
                <a:cubicBezTo>
                  <a:pt x="509" y="614"/>
                  <a:pt x="531" y="606"/>
                  <a:pt x="549" y="588"/>
                </a:cubicBezTo>
                <a:lnTo>
                  <a:pt x="574" y="564"/>
                </a:lnTo>
                <a:cubicBezTo>
                  <a:pt x="565" y="547"/>
                  <a:pt x="572" y="522"/>
                  <a:pt x="585" y="509"/>
                </a:cubicBezTo>
                <a:cubicBezTo>
                  <a:pt x="594" y="500"/>
                  <a:pt x="609" y="494"/>
                  <a:pt x="622" y="494"/>
                </a:cubicBezTo>
                <a:cubicBezTo>
                  <a:pt x="629" y="494"/>
                  <a:pt x="634" y="495"/>
                  <a:pt x="639" y="498"/>
                </a:cubicBezTo>
                <a:lnTo>
                  <a:pt x="920" y="217"/>
                </a:lnTo>
                <a:cubicBezTo>
                  <a:pt x="954" y="183"/>
                  <a:pt x="954" y="126"/>
                  <a:pt x="920" y="91"/>
                </a:cubicBezTo>
                <a:close/>
              </a:path>
            </a:pathLst>
          </a:custGeom>
          <a:solidFill>
            <a:srgbClr val="FFFFFF"/>
          </a:solidFill>
          <a:ln>
            <a:noFill/>
          </a:ln>
        </p:spPr>
        <p:txBody>
          <a:bodyPr vert="horz" wrap="square" lIns="91440" tIns="45720" rIns="91440" bIns="45720" numCol="1" anchor="t" anchorCtr="0" compatLnSpc="1"/>
          <a:lstStyle/>
          <a:p>
            <a:pPr>
              <a:lnSpc>
                <a:spcPct val="130000"/>
              </a:lnSpc>
            </a:pPr>
            <a:endParaRPr lang="zh-CN" altLang="en-US" sz="1000">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640" name="图片"/>
          <p:cNvSpPr txBox="1"/>
          <p:nvPr/>
        </p:nvSpPr>
        <p:spPr bwMode="auto">
          <a:xfrm flipV="1">
            <a:off x="8383905" y="4999990"/>
            <a:ext cx="571500" cy="51498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12700" cap="flat">
            <a:noFill/>
            <a:prstDash val="solid"/>
            <a:miter/>
          </a:ln>
          <a:effectLst>
            <a:outerShdw blurRad="127000" dist="63500" dir="2700000" algn="tl" rotWithShape="0">
              <a:srgbClr val="E47A7A">
                <a:alpha val="40000"/>
              </a:srgbClr>
            </a:outerShdw>
          </a:effectLst>
        </p:spPr>
        <p:txBody>
          <a:bodyPr vert="horz" wrap="none" lIns="91440" tIns="45720" rIns="91440" bIns="45720" numCol="1" rtlCol="0" anchor="ctr" anchorCtr="0" compatLnSpc="0">
            <a:noAutofit/>
          </a:bodyPr>
          <a:lstStyle>
            <a:defPPr>
              <a:defRPr lang="zh-CN"/>
            </a:defPPr>
            <a:lvl1pPr algn="ctr">
              <a:defRPr b="1">
                <a:solidFill>
                  <a:schemeClr val="bg1"/>
                </a:solidFill>
                <a:latin typeface="Arial" panose="020B0604020202020204" pitchFamily="34" charset="0"/>
                <a:ea typeface="微软雅黑" panose="020B0503020204020204" pitchFamily="34" charset="-122"/>
              </a:defRPr>
            </a:lvl1pPr>
          </a:lstStyle>
          <a:p>
            <a:pPr lvl="0" algn="ctr">
              <a:buClrTx/>
              <a:buSzTx/>
              <a:buFontTx/>
            </a:pPr>
            <a:endParaRPr lang="en-US" altLang="zh-CN" b="0" dirty="0">
              <a:latin typeface="思源黑体 CN Light" panose="020B0300000000000000" pitchFamily="34" charset="-122"/>
              <a:ea typeface="思源黑体 CN Light" panose="020B0300000000000000" pitchFamily="34" charset="-122"/>
              <a:cs typeface="汉仪正圆-45W" panose="00020600040101010101" charset="-122"/>
              <a:sym typeface="+mn-ea"/>
            </a:endParaRPr>
          </a:p>
        </p:txBody>
      </p:sp>
      <p:sp>
        <p:nvSpPr>
          <p:cNvPr id="1048641" name="图片"/>
          <p:cNvSpPr>
            <a:spLocks noEditPoints="1"/>
          </p:cNvSpPr>
          <p:nvPr/>
        </p:nvSpPr>
        <p:spPr bwMode="auto">
          <a:xfrm>
            <a:off x="8573770" y="5144135"/>
            <a:ext cx="210820" cy="226695"/>
          </a:xfrm>
          <a:custGeom>
            <a:avLst/>
            <a:gdLst>
              <a:gd name="T0" fmla="*/ 255 w 847"/>
              <a:gd name="T1" fmla="*/ 138 h 903"/>
              <a:gd name="T2" fmla="*/ 555 w 847"/>
              <a:gd name="T3" fmla="*/ 100 h 903"/>
              <a:gd name="T4" fmla="*/ 448 w 847"/>
              <a:gd name="T5" fmla="*/ 61 h 903"/>
              <a:gd name="T6" fmla="*/ 324 w 847"/>
              <a:gd name="T7" fmla="*/ 61 h 903"/>
              <a:gd name="T8" fmla="*/ 217 w 847"/>
              <a:gd name="T9" fmla="*/ 100 h 903"/>
              <a:gd name="T10" fmla="*/ 697 w 847"/>
              <a:gd name="T11" fmla="*/ 782 h 903"/>
              <a:gd name="T12" fmla="*/ 709 w 847"/>
              <a:gd name="T13" fmla="*/ 755 h 903"/>
              <a:gd name="T14" fmla="*/ 660 w 847"/>
              <a:gd name="T15" fmla="*/ 586 h 903"/>
              <a:gd name="T16" fmla="*/ 629 w 847"/>
              <a:gd name="T17" fmla="*/ 586 h 903"/>
              <a:gd name="T18" fmla="*/ 629 w 847"/>
              <a:gd name="T19" fmla="*/ 716 h 903"/>
              <a:gd name="T20" fmla="*/ 630 w 847"/>
              <a:gd name="T21" fmla="*/ 719 h 903"/>
              <a:gd name="T22" fmla="*/ 631 w 847"/>
              <a:gd name="T23" fmla="*/ 722 h 903"/>
              <a:gd name="T24" fmla="*/ 633 w 847"/>
              <a:gd name="T25" fmla="*/ 724 h 903"/>
              <a:gd name="T26" fmla="*/ 807 w 847"/>
              <a:gd name="T27" fmla="*/ 596 h 903"/>
              <a:gd name="T28" fmla="*/ 644 w 847"/>
              <a:gd name="T29" fmla="*/ 510 h 903"/>
              <a:gd name="T30" fmla="*/ 607 w 847"/>
              <a:gd name="T31" fmla="*/ 899 h 903"/>
              <a:gd name="T32" fmla="*/ 837 w 847"/>
              <a:gd name="T33" fmla="*/ 743 h 903"/>
              <a:gd name="T34" fmla="*/ 808 w 847"/>
              <a:gd name="T35" fmla="*/ 737 h 903"/>
              <a:gd name="T36" fmla="*/ 645 w 847"/>
              <a:gd name="T37" fmla="*/ 872 h 903"/>
              <a:gd name="T38" fmla="*/ 481 w 847"/>
              <a:gd name="T39" fmla="*/ 675 h 903"/>
              <a:gd name="T40" fmla="*/ 676 w 847"/>
              <a:gd name="T41" fmla="*/ 543 h 903"/>
              <a:gd name="T42" fmla="*/ 808 w 847"/>
              <a:gd name="T43" fmla="*/ 737 h 903"/>
              <a:gd name="T44" fmla="*/ 284 w 847"/>
              <a:gd name="T45" fmla="*/ 736 h 903"/>
              <a:gd name="T46" fmla="*/ 485 w 847"/>
              <a:gd name="T47" fmla="*/ 536 h 903"/>
              <a:gd name="T48" fmla="*/ 526 w 847"/>
              <a:gd name="T49" fmla="*/ 505 h 903"/>
              <a:gd name="T50" fmla="*/ 732 w 847"/>
              <a:gd name="T51" fmla="*/ 306 h 903"/>
              <a:gd name="T52" fmla="*/ 740 w 847"/>
              <a:gd name="T53" fmla="*/ 494 h 903"/>
              <a:gd name="T54" fmla="*/ 772 w 847"/>
              <a:gd name="T55" fmla="*/ 505 h 903"/>
              <a:gd name="T56" fmla="*/ 772 w 847"/>
              <a:gd name="T57" fmla="*/ 208 h 903"/>
              <a:gd name="T58" fmla="*/ 40 w 847"/>
              <a:gd name="T59" fmla="*/ 167 h 903"/>
              <a:gd name="T60" fmla="*/ 0 w 847"/>
              <a:gd name="T61" fmla="*/ 314 h 903"/>
              <a:gd name="T62" fmla="*/ 0 w 847"/>
              <a:gd name="T63" fmla="*/ 536 h 903"/>
              <a:gd name="T64" fmla="*/ 0 w 847"/>
              <a:gd name="T65" fmla="*/ 751 h 903"/>
              <a:gd name="T66" fmla="*/ 427 w 847"/>
              <a:gd name="T67" fmla="*/ 791 h 903"/>
              <a:gd name="T68" fmla="*/ 32 w 847"/>
              <a:gd name="T69" fmla="*/ 314 h 903"/>
              <a:gd name="T70" fmla="*/ 40 w 847"/>
              <a:gd name="T71" fmla="*/ 306 h 903"/>
              <a:gd name="T72" fmla="*/ 252 w 847"/>
              <a:gd name="T73" fmla="*/ 505 h 903"/>
              <a:gd name="T74" fmla="*/ 32 w 847"/>
              <a:gd name="T75" fmla="*/ 314 h 903"/>
              <a:gd name="T76" fmla="*/ 252 w 847"/>
              <a:gd name="T77" fmla="*/ 536 h 903"/>
              <a:gd name="T78" fmla="*/ 40 w 847"/>
              <a:gd name="T79" fmla="*/ 736 h 903"/>
              <a:gd name="T80" fmla="*/ 32 w 847"/>
              <a:gd name="T81" fmla="*/ 536 h 903"/>
              <a:gd name="T82" fmla="*/ 284 w 847"/>
              <a:gd name="T83" fmla="*/ 505 h 903"/>
              <a:gd name="T84" fmla="*/ 284 w 847"/>
              <a:gd name="T85" fmla="*/ 306 h 903"/>
              <a:gd name="T86" fmla="*/ 495 w 847"/>
              <a:gd name="T87" fmla="*/ 505 h 903"/>
              <a:gd name="T88" fmla="*/ 511 w 847"/>
              <a:gd name="T89" fmla="*/ 207 h 903"/>
              <a:gd name="T90" fmla="*/ 538 w 847"/>
              <a:gd name="T91" fmla="*/ 235 h 903"/>
              <a:gd name="T92" fmla="*/ 483 w 847"/>
              <a:gd name="T93" fmla="*/ 235 h 903"/>
              <a:gd name="T94" fmla="*/ 268 w 847"/>
              <a:gd name="T95" fmla="*/ 207 h 903"/>
              <a:gd name="T96" fmla="*/ 295 w 847"/>
              <a:gd name="T97" fmla="*/ 235 h 903"/>
              <a:gd name="T98" fmla="*/ 241 w 847"/>
              <a:gd name="T99" fmla="*/ 23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7" h="903">
                <a:moveTo>
                  <a:pt x="217" y="100"/>
                </a:moveTo>
                <a:cubicBezTo>
                  <a:pt x="217" y="121"/>
                  <a:pt x="234" y="138"/>
                  <a:pt x="255" y="138"/>
                </a:cubicBezTo>
                <a:lnTo>
                  <a:pt x="517" y="138"/>
                </a:lnTo>
                <a:cubicBezTo>
                  <a:pt x="538" y="138"/>
                  <a:pt x="555" y="121"/>
                  <a:pt x="555" y="100"/>
                </a:cubicBezTo>
                <a:cubicBezTo>
                  <a:pt x="555" y="79"/>
                  <a:pt x="538" y="61"/>
                  <a:pt x="517" y="61"/>
                </a:cubicBezTo>
                <a:lnTo>
                  <a:pt x="448" y="61"/>
                </a:lnTo>
                <a:cubicBezTo>
                  <a:pt x="448" y="27"/>
                  <a:pt x="420" y="0"/>
                  <a:pt x="386" y="0"/>
                </a:cubicBezTo>
                <a:cubicBezTo>
                  <a:pt x="352" y="0"/>
                  <a:pt x="324" y="27"/>
                  <a:pt x="324" y="61"/>
                </a:cubicBezTo>
                <a:lnTo>
                  <a:pt x="255" y="61"/>
                </a:lnTo>
                <a:cubicBezTo>
                  <a:pt x="234" y="61"/>
                  <a:pt x="217" y="79"/>
                  <a:pt x="217" y="100"/>
                </a:cubicBezTo>
                <a:close/>
                <a:moveTo>
                  <a:pt x="686" y="777"/>
                </a:moveTo>
                <a:cubicBezTo>
                  <a:pt x="689" y="780"/>
                  <a:pt x="693" y="782"/>
                  <a:pt x="697" y="782"/>
                </a:cubicBezTo>
                <a:cubicBezTo>
                  <a:pt x="702" y="782"/>
                  <a:pt x="706" y="780"/>
                  <a:pt x="709" y="777"/>
                </a:cubicBezTo>
                <a:cubicBezTo>
                  <a:pt x="715" y="771"/>
                  <a:pt x="715" y="761"/>
                  <a:pt x="709" y="755"/>
                </a:cubicBezTo>
                <a:lnTo>
                  <a:pt x="660" y="706"/>
                </a:lnTo>
                <a:lnTo>
                  <a:pt x="660" y="586"/>
                </a:lnTo>
                <a:cubicBezTo>
                  <a:pt x="660" y="577"/>
                  <a:pt x="653" y="570"/>
                  <a:pt x="644" y="570"/>
                </a:cubicBezTo>
                <a:cubicBezTo>
                  <a:pt x="636" y="570"/>
                  <a:pt x="629" y="577"/>
                  <a:pt x="629" y="586"/>
                </a:cubicBezTo>
                <a:lnTo>
                  <a:pt x="629" y="713"/>
                </a:lnTo>
                <a:cubicBezTo>
                  <a:pt x="629" y="714"/>
                  <a:pt x="629" y="715"/>
                  <a:pt x="629" y="716"/>
                </a:cubicBezTo>
                <a:cubicBezTo>
                  <a:pt x="629" y="716"/>
                  <a:pt x="629" y="717"/>
                  <a:pt x="629" y="717"/>
                </a:cubicBezTo>
                <a:cubicBezTo>
                  <a:pt x="629" y="718"/>
                  <a:pt x="630" y="718"/>
                  <a:pt x="630" y="719"/>
                </a:cubicBezTo>
                <a:cubicBezTo>
                  <a:pt x="630" y="719"/>
                  <a:pt x="630" y="720"/>
                  <a:pt x="631" y="720"/>
                </a:cubicBezTo>
                <a:cubicBezTo>
                  <a:pt x="631" y="721"/>
                  <a:pt x="631" y="721"/>
                  <a:pt x="631" y="722"/>
                </a:cubicBezTo>
                <a:cubicBezTo>
                  <a:pt x="632" y="722"/>
                  <a:pt x="632" y="723"/>
                  <a:pt x="633" y="724"/>
                </a:cubicBezTo>
                <a:cubicBezTo>
                  <a:pt x="633" y="724"/>
                  <a:pt x="633" y="724"/>
                  <a:pt x="633" y="724"/>
                </a:cubicBezTo>
                <a:lnTo>
                  <a:pt x="686" y="777"/>
                </a:lnTo>
                <a:close/>
                <a:moveTo>
                  <a:pt x="807" y="596"/>
                </a:moveTo>
                <a:cubicBezTo>
                  <a:pt x="777" y="552"/>
                  <a:pt x="733" y="523"/>
                  <a:pt x="681" y="513"/>
                </a:cubicBezTo>
                <a:cubicBezTo>
                  <a:pt x="669" y="511"/>
                  <a:pt x="657" y="510"/>
                  <a:pt x="644" y="510"/>
                </a:cubicBezTo>
                <a:cubicBezTo>
                  <a:pt x="550" y="510"/>
                  <a:pt x="469" y="577"/>
                  <a:pt x="451" y="669"/>
                </a:cubicBezTo>
                <a:cubicBezTo>
                  <a:pt x="431" y="776"/>
                  <a:pt x="501" y="879"/>
                  <a:pt x="607" y="899"/>
                </a:cubicBezTo>
                <a:cubicBezTo>
                  <a:pt x="620" y="902"/>
                  <a:pt x="632" y="903"/>
                  <a:pt x="645" y="903"/>
                </a:cubicBezTo>
                <a:cubicBezTo>
                  <a:pt x="739" y="903"/>
                  <a:pt x="820" y="836"/>
                  <a:pt x="837" y="743"/>
                </a:cubicBezTo>
                <a:cubicBezTo>
                  <a:pt x="847" y="692"/>
                  <a:pt x="836" y="639"/>
                  <a:pt x="807" y="596"/>
                </a:cubicBezTo>
                <a:close/>
                <a:moveTo>
                  <a:pt x="808" y="737"/>
                </a:moveTo>
                <a:lnTo>
                  <a:pt x="808" y="737"/>
                </a:lnTo>
                <a:cubicBezTo>
                  <a:pt x="793" y="816"/>
                  <a:pt x="724" y="872"/>
                  <a:pt x="645" y="872"/>
                </a:cubicBezTo>
                <a:cubicBezTo>
                  <a:pt x="634" y="872"/>
                  <a:pt x="624" y="871"/>
                  <a:pt x="613" y="869"/>
                </a:cubicBezTo>
                <a:cubicBezTo>
                  <a:pt x="523" y="852"/>
                  <a:pt x="464" y="765"/>
                  <a:pt x="481" y="675"/>
                </a:cubicBezTo>
                <a:cubicBezTo>
                  <a:pt x="496" y="597"/>
                  <a:pt x="565" y="540"/>
                  <a:pt x="644" y="540"/>
                </a:cubicBezTo>
                <a:cubicBezTo>
                  <a:pt x="655" y="540"/>
                  <a:pt x="665" y="541"/>
                  <a:pt x="676" y="543"/>
                </a:cubicBezTo>
                <a:cubicBezTo>
                  <a:pt x="719" y="551"/>
                  <a:pt x="757" y="576"/>
                  <a:pt x="782" y="613"/>
                </a:cubicBezTo>
                <a:cubicBezTo>
                  <a:pt x="807" y="650"/>
                  <a:pt x="816" y="694"/>
                  <a:pt x="808" y="737"/>
                </a:cubicBezTo>
                <a:close/>
                <a:moveTo>
                  <a:pt x="413" y="736"/>
                </a:moveTo>
                <a:lnTo>
                  <a:pt x="284" y="736"/>
                </a:lnTo>
                <a:lnTo>
                  <a:pt x="284" y="536"/>
                </a:lnTo>
                <a:lnTo>
                  <a:pt x="485" y="536"/>
                </a:lnTo>
                <a:cubicBezTo>
                  <a:pt x="497" y="524"/>
                  <a:pt x="512" y="514"/>
                  <a:pt x="527" y="505"/>
                </a:cubicBezTo>
                <a:lnTo>
                  <a:pt x="526" y="505"/>
                </a:lnTo>
                <a:lnTo>
                  <a:pt x="526" y="306"/>
                </a:lnTo>
                <a:lnTo>
                  <a:pt x="732" y="306"/>
                </a:lnTo>
                <a:cubicBezTo>
                  <a:pt x="736" y="306"/>
                  <a:pt x="740" y="309"/>
                  <a:pt x="740" y="314"/>
                </a:cubicBezTo>
                <a:lnTo>
                  <a:pt x="740" y="494"/>
                </a:lnTo>
                <a:cubicBezTo>
                  <a:pt x="751" y="499"/>
                  <a:pt x="762" y="505"/>
                  <a:pt x="772" y="511"/>
                </a:cubicBezTo>
                <a:lnTo>
                  <a:pt x="772" y="505"/>
                </a:lnTo>
                <a:lnTo>
                  <a:pt x="772" y="314"/>
                </a:lnTo>
                <a:lnTo>
                  <a:pt x="772" y="208"/>
                </a:lnTo>
                <a:cubicBezTo>
                  <a:pt x="772" y="185"/>
                  <a:pt x="754" y="167"/>
                  <a:pt x="732" y="167"/>
                </a:cubicBezTo>
                <a:lnTo>
                  <a:pt x="40" y="167"/>
                </a:lnTo>
                <a:cubicBezTo>
                  <a:pt x="18" y="167"/>
                  <a:pt x="0" y="185"/>
                  <a:pt x="0" y="208"/>
                </a:cubicBezTo>
                <a:lnTo>
                  <a:pt x="0" y="314"/>
                </a:lnTo>
                <a:lnTo>
                  <a:pt x="0" y="505"/>
                </a:lnTo>
                <a:lnTo>
                  <a:pt x="0" y="536"/>
                </a:lnTo>
                <a:lnTo>
                  <a:pt x="0" y="727"/>
                </a:lnTo>
                <a:lnTo>
                  <a:pt x="0" y="751"/>
                </a:lnTo>
                <a:cubicBezTo>
                  <a:pt x="0" y="773"/>
                  <a:pt x="18" y="791"/>
                  <a:pt x="40" y="791"/>
                </a:cubicBezTo>
                <a:lnTo>
                  <a:pt x="427" y="791"/>
                </a:lnTo>
                <a:cubicBezTo>
                  <a:pt x="420" y="773"/>
                  <a:pt x="415" y="755"/>
                  <a:pt x="413" y="736"/>
                </a:cubicBezTo>
                <a:close/>
                <a:moveTo>
                  <a:pt x="32" y="314"/>
                </a:moveTo>
                <a:lnTo>
                  <a:pt x="32" y="314"/>
                </a:lnTo>
                <a:cubicBezTo>
                  <a:pt x="32" y="309"/>
                  <a:pt x="36" y="306"/>
                  <a:pt x="40" y="306"/>
                </a:cubicBezTo>
                <a:lnTo>
                  <a:pt x="252" y="306"/>
                </a:lnTo>
                <a:lnTo>
                  <a:pt x="252" y="505"/>
                </a:lnTo>
                <a:lnTo>
                  <a:pt x="32" y="505"/>
                </a:lnTo>
                <a:lnTo>
                  <a:pt x="32" y="314"/>
                </a:lnTo>
                <a:close/>
                <a:moveTo>
                  <a:pt x="252" y="536"/>
                </a:moveTo>
                <a:lnTo>
                  <a:pt x="252" y="536"/>
                </a:lnTo>
                <a:lnTo>
                  <a:pt x="252" y="736"/>
                </a:lnTo>
                <a:lnTo>
                  <a:pt x="40" y="736"/>
                </a:lnTo>
                <a:cubicBezTo>
                  <a:pt x="36" y="736"/>
                  <a:pt x="32" y="732"/>
                  <a:pt x="32" y="727"/>
                </a:cubicBezTo>
                <a:lnTo>
                  <a:pt x="32" y="536"/>
                </a:lnTo>
                <a:lnTo>
                  <a:pt x="252" y="536"/>
                </a:lnTo>
                <a:close/>
                <a:moveTo>
                  <a:pt x="284" y="505"/>
                </a:moveTo>
                <a:lnTo>
                  <a:pt x="284" y="505"/>
                </a:lnTo>
                <a:lnTo>
                  <a:pt x="284" y="306"/>
                </a:lnTo>
                <a:lnTo>
                  <a:pt x="495" y="306"/>
                </a:lnTo>
                <a:lnTo>
                  <a:pt x="495" y="505"/>
                </a:lnTo>
                <a:lnTo>
                  <a:pt x="284" y="505"/>
                </a:lnTo>
                <a:close/>
                <a:moveTo>
                  <a:pt x="511" y="207"/>
                </a:moveTo>
                <a:lnTo>
                  <a:pt x="511" y="207"/>
                </a:lnTo>
                <a:cubicBezTo>
                  <a:pt x="526" y="207"/>
                  <a:pt x="538" y="219"/>
                  <a:pt x="538" y="235"/>
                </a:cubicBezTo>
                <a:cubicBezTo>
                  <a:pt x="538" y="250"/>
                  <a:pt x="526" y="262"/>
                  <a:pt x="511" y="262"/>
                </a:cubicBezTo>
                <a:cubicBezTo>
                  <a:pt x="496" y="262"/>
                  <a:pt x="483" y="250"/>
                  <a:pt x="483" y="235"/>
                </a:cubicBezTo>
                <a:cubicBezTo>
                  <a:pt x="483" y="219"/>
                  <a:pt x="496" y="207"/>
                  <a:pt x="511" y="207"/>
                </a:cubicBezTo>
                <a:close/>
                <a:moveTo>
                  <a:pt x="268" y="207"/>
                </a:moveTo>
                <a:lnTo>
                  <a:pt x="268" y="207"/>
                </a:lnTo>
                <a:cubicBezTo>
                  <a:pt x="283" y="207"/>
                  <a:pt x="295" y="219"/>
                  <a:pt x="295" y="235"/>
                </a:cubicBezTo>
                <a:cubicBezTo>
                  <a:pt x="295" y="250"/>
                  <a:pt x="283" y="262"/>
                  <a:pt x="268" y="262"/>
                </a:cubicBezTo>
                <a:cubicBezTo>
                  <a:pt x="253" y="262"/>
                  <a:pt x="241" y="250"/>
                  <a:pt x="241" y="235"/>
                </a:cubicBezTo>
                <a:cubicBezTo>
                  <a:pt x="241" y="219"/>
                  <a:pt x="253" y="207"/>
                  <a:pt x="268" y="207"/>
                </a:cubicBezTo>
                <a:close/>
              </a:path>
            </a:pathLst>
          </a:custGeom>
          <a:solidFill>
            <a:schemeClr val="bg1"/>
          </a:solidFill>
          <a:ln>
            <a:noFill/>
          </a:ln>
        </p:spPr>
        <p:txBody>
          <a:bodyPr vert="horz" wrap="square" lIns="91440" tIns="45720" rIns="91440" bIns="45720" numCol="1" anchor="t" anchorCtr="0" compatLnSpc="1"/>
          <a:lstStyle/>
          <a:p>
            <a:pPr>
              <a:lnSpc>
                <a:spcPct val="130000"/>
              </a:lnSpc>
            </a:pPr>
            <a:endParaRPr lang="zh-CN" altLang="en-US" sz="1000">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642" name="矩形 64"/>
          <p:cNvSpPr/>
          <p:nvPr/>
        </p:nvSpPr>
        <p:spPr>
          <a:xfrm>
            <a:off x="1568385" y="1856509"/>
            <a:ext cx="3553097" cy="4553527"/>
          </a:xfrm>
          <a:prstGeom prst="rect">
            <a:avLst/>
          </a:prstGeom>
          <a:solidFill>
            <a:schemeClr val="bg1"/>
          </a:solidFill>
          <a:ln>
            <a:noFill/>
          </a:ln>
          <a:effectLst>
            <a:outerShdw blurRad="381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643" name="文本框 67"/>
          <p:cNvSpPr txBox="1"/>
          <p:nvPr/>
        </p:nvSpPr>
        <p:spPr>
          <a:xfrm>
            <a:off x="2483158" y="4541651"/>
            <a:ext cx="1723549" cy="400110"/>
          </a:xfrm>
          <a:prstGeom prst="rect">
            <a:avLst/>
          </a:prstGeom>
          <a:noFill/>
        </p:spPr>
        <p:txBody>
          <a:bodyPr wrap="none" rtlCol="0">
            <a:spAutoFit/>
            <a:scene3d>
              <a:camera prst="orthographicFront"/>
              <a:lightRig rig="threePt" dir="t"/>
            </a:scene3d>
            <a:sp3d contourW="12700"/>
          </a:bodyPr>
          <a:lstStyle/>
          <a:p>
            <a:pPr algn="ctr"/>
            <a:r>
              <a:rPr lang="zh-CN" altLang="en-US" sz="2000">
                <a:solidFill>
                  <a:srgbClr val="414141"/>
                </a:solidFill>
                <a:latin typeface="思源黑体 CN Bold" panose="020B0800000000000000" pitchFamily="34" charset="-122"/>
                <a:ea typeface="思源黑体 CN Bold" panose="020B0800000000000000" pitchFamily="34" charset="-122"/>
                <a:cs typeface="汉仪正圆-45W" panose="00020600040101010101" charset="-122"/>
              </a:rPr>
              <a:t>点击添加标题</a:t>
            </a:r>
            <a:endParaRPr lang="zh-CN" altLang="en-US" sz="2000" dirty="0">
              <a:solidFill>
                <a:srgbClr val="414141"/>
              </a:solidFill>
              <a:latin typeface="思源黑体 CN Bold" panose="020B0800000000000000" pitchFamily="34" charset="-122"/>
              <a:ea typeface="思源黑体 CN Bold" panose="020B0800000000000000" pitchFamily="34" charset="-122"/>
              <a:cs typeface="汉仪正圆-45W" panose="00020600040101010101" charset="-122"/>
            </a:endParaRPr>
          </a:p>
        </p:txBody>
      </p:sp>
      <p:sp>
        <p:nvSpPr>
          <p:cNvPr id="1048644" name="文本框 68"/>
          <p:cNvSpPr txBox="1"/>
          <p:nvPr/>
        </p:nvSpPr>
        <p:spPr>
          <a:xfrm>
            <a:off x="1905365" y="4887537"/>
            <a:ext cx="2891061" cy="891540"/>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mn-ea"/>
              </a:rPr>
              <a:t>单击此处输入你的正文，文字是您思想的提炼，为了最终演示发布的良好效果，请尽量言简意赅的阐述观点；</a:t>
            </a:r>
            <a:endPar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mn-ea"/>
            </a:endParaRPr>
          </a:p>
        </p:txBody>
      </p:sp>
      <p:sp>
        <p:nvSpPr>
          <p:cNvPr id="1048645" name="文本框 32"/>
          <p:cNvSpPr txBox="1"/>
          <p:nvPr/>
        </p:nvSpPr>
        <p:spPr>
          <a:xfrm>
            <a:off x="5758815" y="1831340"/>
            <a:ext cx="2031325" cy="461665"/>
          </a:xfrm>
          <a:prstGeom prst="rect">
            <a:avLst/>
          </a:prstGeom>
          <a:noFill/>
        </p:spPr>
        <p:txBody>
          <a:bodyPr wrap="none" rtlCol="0">
            <a:spAutoFit/>
            <a:scene3d>
              <a:camera prst="orthographicFront"/>
              <a:lightRig rig="threePt" dir="t"/>
            </a:scene3d>
            <a:sp3d contourW="12700"/>
          </a:bodyPr>
          <a:lstStyle/>
          <a:p>
            <a:pPr lvl="0" algn="l" defTabSz="600710">
              <a:spcBef>
                <a:spcPts val="0"/>
              </a:spcBef>
              <a:spcAft>
                <a:spcPts val="0"/>
              </a:spcAft>
              <a:buClrTx/>
              <a:buSzTx/>
              <a:buFontTx/>
            </a:pPr>
            <a:r>
              <a:rPr lang="zh-CN" altLang="en-US" sz="2400" noProof="0">
                <a:ln>
                  <a:noFill/>
                </a:ln>
                <a:solidFill>
                  <a:schemeClr val="accent1"/>
                </a:solidFill>
                <a:effectLst/>
                <a:uLnTx/>
                <a:uFillTx/>
                <a:latin typeface="思源黑体 CN Bold" panose="020B0800000000000000" pitchFamily="34" charset="-122"/>
                <a:ea typeface="思源黑体 CN Bold" panose="020B0800000000000000" pitchFamily="34" charset="-122"/>
                <a:cs typeface="+mn-ea"/>
                <a:sym typeface="+mn-ea"/>
              </a:rPr>
              <a:t>点击添加标题</a:t>
            </a:r>
            <a:endParaRPr lang="zh-CN" altLang="en-US" sz="240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mn-ea"/>
              <a:sym typeface="+mn-ea"/>
            </a:endParaRPr>
          </a:p>
        </p:txBody>
      </p:sp>
      <p:sp>
        <p:nvSpPr>
          <p:cNvPr id="1048646" name="文本框 3"/>
          <p:cNvSpPr txBox="1"/>
          <p:nvPr/>
        </p:nvSpPr>
        <p:spPr>
          <a:xfrm>
            <a:off x="5796915" y="2263140"/>
            <a:ext cx="2778125" cy="284480"/>
          </a:xfrm>
          <a:prstGeom prst="rect">
            <a:avLst/>
          </a:prstGeom>
          <a:noFill/>
        </p:spPr>
        <p:txBody>
          <a:bodyPr wrap="square" rtlCol="0">
            <a:spAutoFit/>
          </a:bodyPr>
          <a:lstStyle/>
          <a:p>
            <a:pPr algn="l">
              <a:lnSpc>
                <a:spcPct val="90000"/>
              </a:lnSpc>
            </a:pPr>
            <a:r>
              <a:rPr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mn-ea"/>
              </a:rPr>
              <a:t>请尽量言简意赅的阐述观点</a:t>
            </a:r>
            <a:endParaRPr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mn-ea"/>
            </a:endParaRPr>
          </a:p>
        </p:txBody>
      </p:sp>
      <p:pic>
        <p:nvPicPr>
          <p:cNvPr id="2097158" name="图片 20" descr="男人拿着笔记本电脑的桌子前  中度可信度描述已自动生成"/>
          <p:cNvPicPr>
            <a:picLocks noChangeAspect="1"/>
          </p:cNvPicPr>
          <p:nvPr/>
        </p:nvPicPr>
        <p:blipFill>
          <a:blip r:embed="rId1" cstate="screen"/>
          <a:srcRect/>
          <a:stretch>
            <a:fillRect/>
          </a:stretch>
        </p:blipFill>
        <p:spPr>
          <a:xfrm>
            <a:off x="1903730" y="2230120"/>
            <a:ext cx="2894330" cy="1929130"/>
          </a:xfrm>
          <a:custGeom>
            <a:avLst/>
            <a:gdLst>
              <a:gd name="connsiteX0" fmla="*/ 0 w 2894330"/>
              <a:gd name="connsiteY0" fmla="*/ 0 h 1929130"/>
              <a:gd name="connsiteX1" fmla="*/ 2894330 w 2894330"/>
              <a:gd name="connsiteY1" fmla="*/ 0 h 1929130"/>
              <a:gd name="connsiteX2" fmla="*/ 2894330 w 2894330"/>
              <a:gd name="connsiteY2" fmla="*/ 1929130 h 1929130"/>
              <a:gd name="connsiteX3" fmla="*/ 0 w 2894330"/>
              <a:gd name="connsiteY3" fmla="*/ 1929130 h 1929130"/>
            </a:gdLst>
            <a:ahLst/>
            <a:cxnLst>
              <a:cxn ang="0">
                <a:pos x="connsiteX0" y="connsiteY0"/>
              </a:cxn>
              <a:cxn ang="0">
                <a:pos x="connsiteX1" y="connsiteY1"/>
              </a:cxn>
              <a:cxn ang="0">
                <a:pos x="connsiteX2" y="connsiteY2"/>
              </a:cxn>
              <a:cxn ang="0">
                <a:pos x="connsiteX3" y="connsiteY3"/>
              </a:cxn>
            </a:cxnLst>
            <a:rect l="l" t="t" r="r" b="b"/>
            <a:pathLst>
              <a:path w="2894330" h="1929130">
                <a:moveTo>
                  <a:pt x="0" y="0"/>
                </a:moveTo>
                <a:lnTo>
                  <a:pt x="2894330" y="0"/>
                </a:lnTo>
                <a:lnTo>
                  <a:pt x="2894330" y="1929130"/>
                </a:lnTo>
                <a:lnTo>
                  <a:pt x="0" y="1929130"/>
                </a:lnTo>
                <a:close/>
              </a:path>
            </a:pathLst>
          </a:custGeom>
        </p:spPr>
      </p:pic>
      <p:sp>
        <p:nvSpPr>
          <p:cNvPr id="1048647" name="文本框1"/>
          <p:cNvSpPr txBox="1"/>
          <p:nvPr>
            <p:custDataLst>
              <p:tags r:id="rId2"/>
            </p:custDataLst>
          </p:nvPr>
        </p:nvSpPr>
        <p:spPr>
          <a:xfrm>
            <a:off x="5080338" y="369508"/>
            <a:ext cx="2031325" cy="461665"/>
          </a:xfrm>
          <a:prstGeom prst="rect">
            <a:avLst/>
          </a:prstGeom>
          <a:noFill/>
        </p:spPr>
        <p:txBody>
          <a:bodyPr wrap="none" rtlCol="0">
            <a:spAutoFit/>
          </a:bodyPr>
          <a:lstStyle/>
          <a:p>
            <a:pPr algn="ctr"/>
            <a:r>
              <a:rPr lang="zh-CN" altLang="en-US" sz="2400" dirty="0">
                <a:solidFill>
                  <a:schemeClr val="tx1">
                    <a:lumMod val="65000"/>
                    <a:lumOff val="35000"/>
                  </a:schemeClr>
                </a:solidFill>
                <a:latin typeface="思源黑体 CN Bold" panose="020B0800000000000000" pitchFamily="34" charset="-122"/>
                <a:ea typeface="思源黑体 CN Bold" panose="020B0800000000000000" pitchFamily="34" charset="-122"/>
              </a:rPr>
              <a:t>工作内容回顾</a:t>
            </a:r>
            <a:endParaRPr lang="zh-CN" altLang="en-US" sz="24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cxnSp>
        <p:nvCxnSpPr>
          <p:cNvPr id="3145729" name="直接连接符 22"/>
          <p:cNvCxnSpPr/>
          <p:nvPr/>
        </p:nvCxnSpPr>
        <p:spPr>
          <a:xfrm rot="16200000" flipV="1">
            <a:off x="6097813" y="-87651"/>
            <a:ext cx="0" cy="1837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648" name="矩形: 圆角 23"/>
          <p:cNvSpPr/>
          <p:nvPr/>
        </p:nvSpPr>
        <p:spPr>
          <a:xfrm rot="10800000" flipV="1">
            <a:off x="5833660" y="785453"/>
            <a:ext cx="528305"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9" name="arrow-pointing-left-circular-button_20407"/>
          <p:cNvSpPr>
            <a:spLocks noChangeAspect="1"/>
          </p:cNvSpPr>
          <p:nvPr/>
        </p:nvSpPr>
        <p:spPr bwMode="auto">
          <a:xfrm flipH="1">
            <a:off x="1630879" y="3404538"/>
            <a:ext cx="706868" cy="705967"/>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accent1"/>
          </a:solidFill>
          <a:ln>
            <a:noFill/>
          </a:ln>
        </p:spPr>
        <p:txBody>
          <a:bodyPr/>
          <a:lstStyle/>
          <a:p>
            <a:endParaRPr lang="zh-CN" altLang="en-US" dirty="0">
              <a:latin typeface="思源黑体 CN Light" panose="020B0300000000000000" pitchFamily="34" charset="-122"/>
              <a:ea typeface="思源黑体 CN Light" panose="020B0300000000000000" pitchFamily="34" charset="-122"/>
              <a:cs typeface="+mn-ea"/>
              <a:sym typeface="+mn-lt"/>
            </a:endParaRPr>
          </a:p>
        </p:txBody>
      </p:sp>
      <p:sp>
        <p:nvSpPr>
          <p:cNvPr id="1048650" name="arrow-pointing-left-circular-button_20407"/>
          <p:cNvSpPr>
            <a:spLocks noChangeAspect="1"/>
          </p:cNvSpPr>
          <p:nvPr/>
        </p:nvSpPr>
        <p:spPr bwMode="auto">
          <a:xfrm flipH="1">
            <a:off x="4417661" y="3404538"/>
            <a:ext cx="706868" cy="705967"/>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accent2"/>
          </a:solidFill>
          <a:ln>
            <a:noFill/>
          </a:ln>
        </p:spPr>
        <p:txBody>
          <a:bodyPr/>
          <a:lstStyle/>
          <a:p>
            <a:endParaRPr lang="zh-CN" altLang="en-US" dirty="0">
              <a:latin typeface="思源黑体 CN Light" panose="020B0300000000000000" pitchFamily="34" charset="-122"/>
              <a:ea typeface="思源黑体 CN Light" panose="020B0300000000000000" pitchFamily="34" charset="-122"/>
              <a:cs typeface="+mn-ea"/>
              <a:sym typeface="+mn-lt"/>
            </a:endParaRPr>
          </a:p>
        </p:txBody>
      </p:sp>
      <p:sp>
        <p:nvSpPr>
          <p:cNvPr id="1048651" name="arrow-pointing-left-circular-button_20407"/>
          <p:cNvSpPr>
            <a:spLocks noChangeAspect="1"/>
          </p:cNvSpPr>
          <p:nvPr/>
        </p:nvSpPr>
        <p:spPr bwMode="auto">
          <a:xfrm flipH="1">
            <a:off x="7204443" y="3404538"/>
            <a:ext cx="706868" cy="705967"/>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accent1"/>
          </a:solidFill>
          <a:ln>
            <a:noFill/>
          </a:ln>
        </p:spPr>
        <p:txBody>
          <a:bodyPr/>
          <a:lstStyle/>
          <a:p>
            <a:endParaRPr lang="zh-CN" altLang="en-US" dirty="0">
              <a:latin typeface="思源黑体 CN Light" panose="020B0300000000000000" pitchFamily="34" charset="-122"/>
              <a:ea typeface="思源黑体 CN Light" panose="020B0300000000000000" pitchFamily="34" charset="-122"/>
              <a:cs typeface="+mn-ea"/>
              <a:sym typeface="+mn-lt"/>
            </a:endParaRPr>
          </a:p>
        </p:txBody>
      </p:sp>
      <p:sp>
        <p:nvSpPr>
          <p:cNvPr id="1048652" name="arrow-pointing-left-circular-button_20407"/>
          <p:cNvSpPr>
            <a:spLocks noChangeAspect="1"/>
          </p:cNvSpPr>
          <p:nvPr/>
        </p:nvSpPr>
        <p:spPr bwMode="auto">
          <a:xfrm flipH="1">
            <a:off x="9991227" y="3404538"/>
            <a:ext cx="706868" cy="705967"/>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accent2"/>
          </a:solidFill>
          <a:ln>
            <a:noFill/>
          </a:ln>
        </p:spPr>
        <p:txBody>
          <a:bodyPr/>
          <a:lstStyle/>
          <a:p>
            <a:endParaRPr lang="zh-CN" altLang="en-US" dirty="0">
              <a:latin typeface="思源黑体 CN Light" panose="020B0300000000000000" pitchFamily="34" charset="-122"/>
              <a:ea typeface="思源黑体 CN Light" panose="020B0300000000000000" pitchFamily="34" charset="-122"/>
              <a:cs typeface="+mn-ea"/>
              <a:sym typeface="+mn-lt"/>
            </a:endParaRPr>
          </a:p>
        </p:txBody>
      </p:sp>
      <p:cxnSp>
        <p:nvCxnSpPr>
          <p:cNvPr id="3145730" name="直接箭头连接符 14"/>
          <p:cNvCxnSpPr/>
          <p:nvPr/>
        </p:nvCxnSpPr>
        <p:spPr>
          <a:xfrm>
            <a:off x="3173569" y="3757521"/>
            <a:ext cx="408271" cy="0"/>
          </a:xfrm>
          <a:prstGeom prst="straightConnector1">
            <a:avLst/>
          </a:prstGeom>
          <a:ln w="76200">
            <a:solidFill>
              <a:schemeClr val="bg1">
                <a:lumMod val="85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31" name="直接箭头连接符 15"/>
          <p:cNvCxnSpPr/>
          <p:nvPr/>
        </p:nvCxnSpPr>
        <p:spPr>
          <a:xfrm>
            <a:off x="5960351" y="3757521"/>
            <a:ext cx="408271" cy="0"/>
          </a:xfrm>
          <a:prstGeom prst="straightConnector1">
            <a:avLst/>
          </a:prstGeom>
          <a:ln w="76200">
            <a:solidFill>
              <a:schemeClr val="bg1">
                <a:lumMod val="85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32" name="直接箭头连接符 16"/>
          <p:cNvCxnSpPr/>
          <p:nvPr/>
        </p:nvCxnSpPr>
        <p:spPr>
          <a:xfrm>
            <a:off x="8747133" y="3757521"/>
            <a:ext cx="408271" cy="0"/>
          </a:xfrm>
          <a:prstGeom prst="straightConnector1">
            <a:avLst/>
          </a:prstGeom>
          <a:ln w="76200">
            <a:solidFill>
              <a:schemeClr val="bg1">
                <a:lumMod val="85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33" name="直接连接符 22"/>
          <p:cNvCxnSpPr/>
          <p:nvPr/>
        </p:nvCxnSpPr>
        <p:spPr>
          <a:xfrm>
            <a:off x="1441502" y="2818476"/>
            <a:ext cx="9315398" cy="0"/>
          </a:xfrm>
          <a:prstGeom prst="line">
            <a:avLst/>
          </a:prstGeom>
          <a:ln>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sp>
        <p:nvSpPr>
          <p:cNvPr id="1048653" name="文本框 24"/>
          <p:cNvSpPr txBox="1"/>
          <p:nvPr/>
        </p:nvSpPr>
        <p:spPr>
          <a:xfrm>
            <a:off x="1091161" y="1949050"/>
            <a:ext cx="10009678" cy="1026563"/>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rPr>
              <a:t>单击此处输入你的正文，为了最终演示发布的良好效果，请尽量言简意赅的阐述观点。以便观者可以准确理解您所传达的信息。单击此处输入你的正文，为了最终演示发布的良好效果，请尽量言简意赅的阐述观点，以便观者可以准确理解您所传达的信息</a:t>
            </a:r>
            <a:endParaRPr lang="en-US" altLang="zh-CN" sz="16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654" name="文本框 17"/>
          <p:cNvSpPr txBox="1"/>
          <p:nvPr/>
        </p:nvSpPr>
        <p:spPr>
          <a:xfrm>
            <a:off x="1091161" y="4336280"/>
            <a:ext cx="1723549" cy="400110"/>
          </a:xfrm>
          <a:prstGeom prst="rect">
            <a:avLst/>
          </a:prstGeom>
          <a:noFill/>
        </p:spPr>
        <p:txBody>
          <a:bodyPr wrap="none" rtlCol="0">
            <a:spAutoFit/>
          </a:bodyPr>
          <a:lstStyle/>
          <a:p>
            <a:pPr algn="ctr"/>
            <a:r>
              <a:rPr lang="zh-CN" altLang="en-US" sz="2000" b="1">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点击添加标题</a:t>
            </a:r>
            <a:endParaRPr lang="zh-CN" altLang="en-US"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48655" name="文本框 23"/>
          <p:cNvSpPr txBox="1"/>
          <p:nvPr/>
        </p:nvSpPr>
        <p:spPr>
          <a:xfrm>
            <a:off x="711726" y="4797945"/>
            <a:ext cx="2482420" cy="883920"/>
          </a:xfrm>
          <a:prstGeom prst="rect">
            <a:avLst/>
          </a:prstGeom>
          <a:noFill/>
        </p:spPr>
        <p:txBody>
          <a:bodyPr wrap="square">
            <a:spAutoFit/>
          </a:bodyPr>
          <a:lstStyle/>
          <a:p>
            <a:pPr algn="ctr" fontAlgn="auto">
              <a:lnSpc>
                <a:spcPct val="130000"/>
              </a:lnSpc>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rPr>
              <a:t>单击此处输入你的正文，请尽量言简意赅的阐述观点，以便观者准确理解信息</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656" name="文本框 27"/>
          <p:cNvSpPr txBox="1"/>
          <p:nvPr/>
        </p:nvSpPr>
        <p:spPr>
          <a:xfrm>
            <a:off x="3934803" y="4336280"/>
            <a:ext cx="1723549" cy="400110"/>
          </a:xfrm>
          <a:prstGeom prst="rect">
            <a:avLst/>
          </a:prstGeom>
          <a:noFill/>
        </p:spPr>
        <p:txBody>
          <a:bodyPr wrap="none" rtlCol="0">
            <a:spAutoFit/>
          </a:bodyPr>
          <a:lstStyle/>
          <a:p>
            <a:pPr algn="ctr"/>
            <a:r>
              <a:rPr lang="zh-CN" altLang="en-US" sz="2000" b="1">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点击添加标题</a:t>
            </a:r>
            <a:endParaRPr lang="zh-CN" altLang="en-US"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48657" name="文本框 28"/>
          <p:cNvSpPr txBox="1"/>
          <p:nvPr/>
        </p:nvSpPr>
        <p:spPr>
          <a:xfrm>
            <a:off x="3555368" y="4797945"/>
            <a:ext cx="2482420" cy="883920"/>
          </a:xfrm>
          <a:prstGeom prst="rect">
            <a:avLst/>
          </a:prstGeom>
          <a:noFill/>
        </p:spPr>
        <p:txBody>
          <a:bodyPr wrap="square">
            <a:spAutoFit/>
          </a:bodyPr>
          <a:lstStyle/>
          <a:p>
            <a:pPr algn="ctr" fontAlgn="auto">
              <a:lnSpc>
                <a:spcPct val="130000"/>
              </a:lnSpc>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rPr>
              <a:t>单击此处输入你的正文，请尽量言简意赅的阐述观点，以便观者准确理解信息</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658" name="文本框 29"/>
          <p:cNvSpPr txBox="1"/>
          <p:nvPr/>
        </p:nvSpPr>
        <p:spPr>
          <a:xfrm>
            <a:off x="6644148" y="4336280"/>
            <a:ext cx="1723549" cy="400110"/>
          </a:xfrm>
          <a:prstGeom prst="rect">
            <a:avLst/>
          </a:prstGeom>
          <a:noFill/>
        </p:spPr>
        <p:txBody>
          <a:bodyPr wrap="none" rtlCol="0">
            <a:spAutoFit/>
          </a:bodyPr>
          <a:lstStyle/>
          <a:p>
            <a:pPr algn="ctr"/>
            <a:r>
              <a:rPr lang="zh-CN" altLang="en-US" sz="2000" b="1">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点击添加标题</a:t>
            </a:r>
            <a:endParaRPr lang="zh-CN" altLang="en-US"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48659" name="文本框 30"/>
          <p:cNvSpPr txBox="1"/>
          <p:nvPr/>
        </p:nvSpPr>
        <p:spPr>
          <a:xfrm>
            <a:off x="6264713" y="4797945"/>
            <a:ext cx="2482420" cy="883920"/>
          </a:xfrm>
          <a:prstGeom prst="rect">
            <a:avLst/>
          </a:prstGeom>
          <a:noFill/>
        </p:spPr>
        <p:txBody>
          <a:bodyPr wrap="square">
            <a:spAutoFit/>
          </a:bodyPr>
          <a:lstStyle/>
          <a:p>
            <a:pPr algn="ctr" fontAlgn="auto">
              <a:lnSpc>
                <a:spcPct val="130000"/>
              </a:lnSpc>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rPr>
              <a:t>单击此处输入你的正文，请尽量言简意赅的阐述观点，以便观者准确理解信息</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660" name="文本框 31"/>
          <p:cNvSpPr txBox="1"/>
          <p:nvPr/>
        </p:nvSpPr>
        <p:spPr>
          <a:xfrm>
            <a:off x="9560968" y="4336280"/>
            <a:ext cx="1723549" cy="400110"/>
          </a:xfrm>
          <a:prstGeom prst="rect">
            <a:avLst/>
          </a:prstGeom>
          <a:noFill/>
        </p:spPr>
        <p:txBody>
          <a:bodyPr wrap="none" rtlCol="0">
            <a:spAutoFit/>
          </a:bodyPr>
          <a:lstStyle/>
          <a:p>
            <a:pPr algn="ctr"/>
            <a:r>
              <a:rPr lang="zh-CN" altLang="en-US" sz="2000" b="1">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点击添加标题</a:t>
            </a:r>
            <a:endParaRPr lang="zh-CN" altLang="en-US"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48661" name="文本框 32"/>
          <p:cNvSpPr txBox="1"/>
          <p:nvPr/>
        </p:nvSpPr>
        <p:spPr>
          <a:xfrm>
            <a:off x="9181533" y="4797945"/>
            <a:ext cx="2482420" cy="883920"/>
          </a:xfrm>
          <a:prstGeom prst="rect">
            <a:avLst/>
          </a:prstGeom>
          <a:noFill/>
        </p:spPr>
        <p:txBody>
          <a:bodyPr wrap="square">
            <a:spAutoFit/>
          </a:bodyPr>
          <a:lstStyle/>
          <a:p>
            <a:pPr algn="ctr" fontAlgn="auto">
              <a:lnSpc>
                <a:spcPct val="130000"/>
              </a:lnSpc>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rPr>
              <a:t>单击此处输入你的正文，请尽量言简意赅的阐述观点，以便观者准确理解信息</a:t>
            </a:r>
            <a:endPar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endParaRPr>
          </a:p>
        </p:txBody>
      </p:sp>
      <p:sp>
        <p:nvSpPr>
          <p:cNvPr id="1048662" name="文本框1"/>
          <p:cNvSpPr txBox="1"/>
          <p:nvPr>
            <p:custDataLst>
              <p:tags r:id="rId1"/>
            </p:custDataLst>
          </p:nvPr>
        </p:nvSpPr>
        <p:spPr>
          <a:xfrm>
            <a:off x="5080338" y="369508"/>
            <a:ext cx="2031325" cy="461665"/>
          </a:xfrm>
          <a:prstGeom prst="rect">
            <a:avLst/>
          </a:prstGeom>
          <a:noFill/>
        </p:spPr>
        <p:txBody>
          <a:bodyPr wrap="none" rtlCol="0">
            <a:spAutoFit/>
          </a:bodyPr>
          <a:lstStyle/>
          <a:p>
            <a:pPr algn="ctr"/>
            <a:r>
              <a:rPr lang="zh-CN" altLang="en-US" sz="2400">
                <a:solidFill>
                  <a:schemeClr val="tx1">
                    <a:lumMod val="65000"/>
                    <a:lumOff val="35000"/>
                  </a:schemeClr>
                </a:solidFill>
                <a:latin typeface="思源黑体 CN Bold" panose="020B0800000000000000" pitchFamily="34" charset="-122"/>
                <a:ea typeface="思源黑体 CN Bold" panose="020B0800000000000000" pitchFamily="34" charset="-122"/>
              </a:rPr>
              <a:t>工作内容回顾</a:t>
            </a:r>
            <a:endParaRPr lang="zh-CN" altLang="en-US" sz="240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cxnSp>
        <p:nvCxnSpPr>
          <p:cNvPr id="3145734" name="直接连接符 25"/>
          <p:cNvCxnSpPr/>
          <p:nvPr/>
        </p:nvCxnSpPr>
        <p:spPr>
          <a:xfrm rot="16200000" flipV="1">
            <a:off x="6097813" y="-87651"/>
            <a:ext cx="0" cy="1837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663" name="矩形: 圆角 26"/>
          <p:cNvSpPr/>
          <p:nvPr/>
        </p:nvSpPr>
        <p:spPr>
          <a:xfrm rot="10800000" flipV="1">
            <a:off x="5833660" y="785453"/>
            <a:ext cx="528305"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9" name="图片 17" descr="桌子上放着笔记本电脑的女人  中度可信度描述已自动生成"/>
          <p:cNvPicPr>
            <a:picLocks noChangeAspect="1"/>
          </p:cNvPicPr>
          <p:nvPr/>
        </p:nvPicPr>
        <p:blipFill>
          <a:blip r:embed="rId1" cstate="screen"/>
          <a:srcRect/>
          <a:stretch>
            <a:fillRect/>
          </a:stretch>
        </p:blipFill>
        <p:spPr>
          <a:xfrm>
            <a:off x="7772400" y="1695450"/>
            <a:ext cx="3536315" cy="2415540"/>
          </a:xfrm>
          <a:custGeom>
            <a:avLst/>
            <a:gdLst>
              <a:gd name="connsiteX0" fmla="*/ 0 w 3536315"/>
              <a:gd name="connsiteY0" fmla="*/ 0 h 2415540"/>
              <a:gd name="connsiteX1" fmla="*/ 3536315 w 3536315"/>
              <a:gd name="connsiteY1" fmla="*/ 0 h 2415540"/>
              <a:gd name="connsiteX2" fmla="*/ 3536315 w 3536315"/>
              <a:gd name="connsiteY2" fmla="*/ 2415540 h 2415540"/>
              <a:gd name="connsiteX3" fmla="*/ 0 w 3536315"/>
              <a:gd name="connsiteY3" fmla="*/ 2415540 h 2415540"/>
            </a:gdLst>
            <a:ahLst/>
            <a:cxnLst>
              <a:cxn ang="0">
                <a:pos x="connsiteX0" y="connsiteY0"/>
              </a:cxn>
              <a:cxn ang="0">
                <a:pos x="connsiteX1" y="connsiteY1"/>
              </a:cxn>
              <a:cxn ang="0">
                <a:pos x="connsiteX2" y="connsiteY2"/>
              </a:cxn>
              <a:cxn ang="0">
                <a:pos x="connsiteX3" y="connsiteY3"/>
              </a:cxn>
            </a:cxnLst>
            <a:rect l="l" t="t" r="r" b="b"/>
            <a:pathLst>
              <a:path w="3536315" h="2415540">
                <a:moveTo>
                  <a:pt x="0" y="0"/>
                </a:moveTo>
                <a:lnTo>
                  <a:pt x="3536315" y="0"/>
                </a:lnTo>
                <a:lnTo>
                  <a:pt x="3536315" y="2415540"/>
                </a:lnTo>
                <a:lnTo>
                  <a:pt x="0" y="2415540"/>
                </a:lnTo>
                <a:close/>
              </a:path>
            </a:pathLst>
          </a:custGeom>
        </p:spPr>
      </p:pic>
      <p:pic>
        <p:nvPicPr>
          <p:cNvPr id="2097160" name="图片 14" descr="男人拿着笔记本电脑的桌子前  中度可信度描述已自动生成"/>
          <p:cNvPicPr>
            <a:picLocks noChangeAspect="1"/>
          </p:cNvPicPr>
          <p:nvPr/>
        </p:nvPicPr>
        <p:blipFill>
          <a:blip r:embed="rId2" cstate="screen"/>
          <a:srcRect/>
          <a:stretch>
            <a:fillRect/>
          </a:stretch>
        </p:blipFill>
        <p:spPr>
          <a:xfrm>
            <a:off x="892810" y="1695450"/>
            <a:ext cx="3627120" cy="2417445"/>
          </a:xfrm>
          <a:custGeom>
            <a:avLst/>
            <a:gdLst>
              <a:gd name="connsiteX0" fmla="*/ 0 w 3627120"/>
              <a:gd name="connsiteY0" fmla="*/ 0 h 2417445"/>
              <a:gd name="connsiteX1" fmla="*/ 3627120 w 3627120"/>
              <a:gd name="connsiteY1" fmla="*/ 0 h 2417445"/>
              <a:gd name="connsiteX2" fmla="*/ 3627120 w 3627120"/>
              <a:gd name="connsiteY2" fmla="*/ 2417445 h 2417445"/>
              <a:gd name="connsiteX3" fmla="*/ 0 w 3627120"/>
              <a:gd name="connsiteY3" fmla="*/ 2417445 h 2417445"/>
            </a:gdLst>
            <a:ahLst/>
            <a:cxnLst>
              <a:cxn ang="0">
                <a:pos x="connsiteX0" y="connsiteY0"/>
              </a:cxn>
              <a:cxn ang="0">
                <a:pos x="connsiteX1" y="connsiteY1"/>
              </a:cxn>
              <a:cxn ang="0">
                <a:pos x="connsiteX2" y="connsiteY2"/>
              </a:cxn>
              <a:cxn ang="0">
                <a:pos x="connsiteX3" y="connsiteY3"/>
              </a:cxn>
            </a:cxnLst>
            <a:rect l="l" t="t" r="r" b="b"/>
            <a:pathLst>
              <a:path w="3627120" h="2417445">
                <a:moveTo>
                  <a:pt x="0" y="0"/>
                </a:moveTo>
                <a:lnTo>
                  <a:pt x="3627120" y="0"/>
                </a:lnTo>
                <a:lnTo>
                  <a:pt x="3627120" y="2417445"/>
                </a:lnTo>
                <a:lnTo>
                  <a:pt x="0" y="2417445"/>
                </a:lnTo>
                <a:close/>
              </a:path>
            </a:pathLst>
          </a:custGeom>
        </p:spPr>
      </p:pic>
      <p:sp>
        <p:nvSpPr>
          <p:cNvPr id="1048664" name="图形"/>
          <p:cNvSpPr/>
          <p:nvPr/>
        </p:nvSpPr>
        <p:spPr>
          <a:xfrm>
            <a:off x="4612640" y="1694180"/>
            <a:ext cx="3052445" cy="2419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cs typeface="+mn-ea"/>
            </a:endParaRPr>
          </a:p>
        </p:txBody>
      </p:sp>
      <p:pic>
        <p:nvPicPr>
          <p:cNvPr id="2097161" name="图形"/>
          <p:cNvPicPr>
            <a:picLocks noChangeAspect="1"/>
          </p:cNvPicPr>
          <p:nvPr/>
        </p:nvPicPr>
        <p:blipFill>
          <a:blip r:embed="rId3"/>
          <a:stretch>
            <a:fillRect/>
          </a:stretch>
        </p:blipFill>
        <p:spPr>
          <a:xfrm>
            <a:off x="5503545" y="2164715"/>
            <a:ext cx="1319530" cy="1276350"/>
          </a:xfrm>
          <a:prstGeom prst="rect">
            <a:avLst/>
          </a:prstGeom>
        </p:spPr>
      </p:pic>
      <p:sp>
        <p:nvSpPr>
          <p:cNvPr id="1048665" name="图形"/>
          <p:cNvSpPr/>
          <p:nvPr/>
        </p:nvSpPr>
        <p:spPr>
          <a:xfrm>
            <a:off x="880110" y="4783455"/>
            <a:ext cx="2419350" cy="703580"/>
          </a:xfrm>
          <a:prstGeom prst="snip2SameRect">
            <a:avLst>
              <a:gd name="adj1" fmla="val 0"/>
              <a:gd name="adj2" fmla="val 0"/>
            </a:avLst>
          </a:prstGeom>
          <a:ln>
            <a:noFill/>
          </a:ln>
        </p:spPr>
        <p:txBody>
          <a:bodyPr wrap="square" anchor="t"/>
          <a:lstStyle/>
          <a:p>
            <a:pPr marL="0" indent="0" algn="ctr">
              <a:lnSpc>
                <a:spcPct val="150000"/>
              </a:lnSpc>
              <a:spcBef>
                <a:spcPts val="0"/>
              </a:spcBef>
              <a:spcAft>
                <a:spcPts val="0"/>
              </a:spcAft>
              <a:buNone/>
            </a:pPr>
            <a:r>
              <a:rPr lang="zh-CN" altLang="en-US" sz="12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mn-ea"/>
              </a:rPr>
              <a:t>单击此处输入你的正文，文字是您思想的提炼，为了最终演示发布的良好效果</a:t>
            </a:r>
            <a:endPar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mn-ea"/>
            </a:endParaRPr>
          </a:p>
        </p:txBody>
      </p:sp>
      <p:sp>
        <p:nvSpPr>
          <p:cNvPr id="1048666" name="图形"/>
          <p:cNvSpPr txBox="1"/>
          <p:nvPr/>
        </p:nvSpPr>
        <p:spPr bwMode="auto">
          <a:xfrm>
            <a:off x="1177290" y="4346575"/>
            <a:ext cx="1799590" cy="436880"/>
          </a:xfrm>
          <a:prstGeom prst="rect">
            <a:avLst/>
          </a:prstGeom>
          <a:noFill/>
          <a:ln>
            <a:noFill/>
          </a:ln>
        </p:spPr>
        <p:txBody>
          <a:bodyPr wrap="none" lIns="90000" tIns="46800" rIns="90000" bIns="4680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1216025" rtl="0" eaLnBrk="1" fontAlgn="auto" latinLnBrk="0" hangingPunct="1">
              <a:lnSpc>
                <a:spcPct val="100000"/>
              </a:lnSpc>
              <a:spcBef>
                <a:spcPct val="20000"/>
              </a:spcBef>
              <a:spcAft>
                <a:spcPts val="0"/>
              </a:spcAft>
              <a:buClrTx/>
              <a:buSzTx/>
              <a:buFontTx/>
              <a:buNone/>
            </a:pPr>
            <a:r>
              <a:rPr lang="zh-CN" altLang="en-US" sz="2000" noProof="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mn-ea"/>
                <a:sym typeface="+mn-lt"/>
              </a:rPr>
              <a:t>点击添加标题</a:t>
            </a:r>
            <a:endParaRPr lang="zh-CN" altLang="en-US" sz="2000" b="1"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mn-ea"/>
              <a:sym typeface="+mn-lt"/>
            </a:endParaRPr>
          </a:p>
        </p:txBody>
      </p:sp>
      <p:sp>
        <p:nvSpPr>
          <p:cNvPr id="1048667" name="图形"/>
          <p:cNvSpPr/>
          <p:nvPr/>
        </p:nvSpPr>
        <p:spPr>
          <a:xfrm>
            <a:off x="3544570" y="4783455"/>
            <a:ext cx="2419350" cy="703580"/>
          </a:xfrm>
          <a:prstGeom prst="snip2SameRect">
            <a:avLst>
              <a:gd name="adj1" fmla="val 0"/>
              <a:gd name="adj2" fmla="val 0"/>
            </a:avLst>
          </a:prstGeom>
          <a:ln>
            <a:noFill/>
          </a:ln>
        </p:spPr>
        <p:txBody>
          <a:bodyPr wrap="square" anchor="t"/>
          <a:lstStyle/>
          <a:p>
            <a:pPr marL="0" indent="0" algn="ctr">
              <a:lnSpc>
                <a:spcPct val="150000"/>
              </a:lnSpc>
              <a:spcBef>
                <a:spcPts val="0"/>
              </a:spcBef>
              <a:spcAft>
                <a:spcPts val="0"/>
              </a:spcAft>
              <a:buNone/>
            </a:pPr>
            <a:r>
              <a:rPr lang="zh-CN" altLang="en-US" sz="12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mn-ea"/>
              </a:rPr>
              <a:t>单击此处输入你的正文，文字是您思想的提炼，为了最终演示发布的良好效果</a:t>
            </a:r>
            <a:endPar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mn-ea"/>
            </a:endParaRPr>
          </a:p>
        </p:txBody>
      </p:sp>
      <p:sp>
        <p:nvSpPr>
          <p:cNvPr id="1048668" name="图形"/>
          <p:cNvSpPr txBox="1"/>
          <p:nvPr/>
        </p:nvSpPr>
        <p:spPr bwMode="auto">
          <a:xfrm>
            <a:off x="3841750" y="4346575"/>
            <a:ext cx="1799590" cy="436880"/>
          </a:xfrm>
          <a:prstGeom prst="rect">
            <a:avLst/>
          </a:prstGeom>
          <a:noFill/>
          <a:ln>
            <a:noFill/>
          </a:ln>
        </p:spPr>
        <p:txBody>
          <a:bodyPr wrap="none" lIns="90000" tIns="46800" rIns="90000" bIns="4680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1216025" rtl="0" eaLnBrk="1" fontAlgn="auto" latinLnBrk="0" hangingPunct="1">
              <a:lnSpc>
                <a:spcPct val="100000"/>
              </a:lnSpc>
              <a:spcBef>
                <a:spcPct val="20000"/>
              </a:spcBef>
              <a:spcAft>
                <a:spcPts val="0"/>
              </a:spcAft>
              <a:buClrTx/>
              <a:buSzTx/>
              <a:buFontTx/>
              <a:buNone/>
            </a:pPr>
            <a:r>
              <a:rPr lang="zh-CN" altLang="en-US" sz="2000" noProof="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mn-ea"/>
                <a:sym typeface="+mn-lt"/>
              </a:rPr>
              <a:t>点击添加标题</a:t>
            </a:r>
            <a:endParaRPr lang="zh-CN" altLang="en-US" sz="2000" b="1"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mn-ea"/>
              <a:sym typeface="+mn-lt"/>
            </a:endParaRPr>
          </a:p>
        </p:txBody>
      </p:sp>
      <p:sp>
        <p:nvSpPr>
          <p:cNvPr id="1048669" name="图形"/>
          <p:cNvSpPr/>
          <p:nvPr/>
        </p:nvSpPr>
        <p:spPr>
          <a:xfrm>
            <a:off x="6228080" y="4783455"/>
            <a:ext cx="2419350" cy="703580"/>
          </a:xfrm>
          <a:prstGeom prst="snip2SameRect">
            <a:avLst>
              <a:gd name="adj1" fmla="val 0"/>
              <a:gd name="adj2" fmla="val 0"/>
            </a:avLst>
          </a:prstGeom>
          <a:ln>
            <a:noFill/>
          </a:ln>
        </p:spPr>
        <p:txBody>
          <a:bodyPr wrap="square" anchor="t"/>
          <a:lstStyle/>
          <a:p>
            <a:pPr marL="0" indent="0" algn="ctr">
              <a:lnSpc>
                <a:spcPct val="150000"/>
              </a:lnSpc>
              <a:spcBef>
                <a:spcPts val="0"/>
              </a:spcBef>
              <a:spcAft>
                <a:spcPts val="0"/>
              </a:spcAft>
              <a:buNone/>
            </a:pPr>
            <a:r>
              <a:rPr lang="zh-CN" altLang="en-US" sz="12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mn-ea"/>
              </a:rPr>
              <a:t>单击此处输入你的正文，文字是您思想的提炼，为了最终演示发布的良好效果</a:t>
            </a:r>
            <a:endPar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mn-ea"/>
            </a:endParaRPr>
          </a:p>
        </p:txBody>
      </p:sp>
      <p:sp>
        <p:nvSpPr>
          <p:cNvPr id="1048670" name="图形"/>
          <p:cNvSpPr txBox="1"/>
          <p:nvPr/>
        </p:nvSpPr>
        <p:spPr bwMode="auto">
          <a:xfrm>
            <a:off x="6525260" y="4346575"/>
            <a:ext cx="1799590" cy="436880"/>
          </a:xfrm>
          <a:prstGeom prst="rect">
            <a:avLst/>
          </a:prstGeom>
          <a:noFill/>
          <a:ln>
            <a:noFill/>
          </a:ln>
        </p:spPr>
        <p:txBody>
          <a:bodyPr wrap="none" lIns="90000" tIns="46800" rIns="90000" bIns="4680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1216025" rtl="0" eaLnBrk="1" fontAlgn="auto" latinLnBrk="0" hangingPunct="1">
              <a:lnSpc>
                <a:spcPct val="100000"/>
              </a:lnSpc>
              <a:spcBef>
                <a:spcPct val="20000"/>
              </a:spcBef>
              <a:spcAft>
                <a:spcPts val="0"/>
              </a:spcAft>
              <a:buClrTx/>
              <a:buSzTx/>
              <a:buFontTx/>
              <a:buNone/>
            </a:pPr>
            <a:r>
              <a:rPr lang="zh-CN" altLang="en-US" sz="2000" noProof="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mn-ea"/>
                <a:sym typeface="+mn-lt"/>
              </a:rPr>
              <a:t>点击添加标题</a:t>
            </a:r>
            <a:endParaRPr lang="zh-CN" altLang="en-US" sz="2000" b="1"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mn-ea"/>
              <a:sym typeface="+mn-lt"/>
            </a:endParaRPr>
          </a:p>
        </p:txBody>
      </p:sp>
      <p:sp>
        <p:nvSpPr>
          <p:cNvPr id="1048671" name="图形"/>
          <p:cNvSpPr/>
          <p:nvPr/>
        </p:nvSpPr>
        <p:spPr>
          <a:xfrm>
            <a:off x="8892540" y="4783455"/>
            <a:ext cx="2419350" cy="703580"/>
          </a:xfrm>
          <a:prstGeom prst="snip2SameRect">
            <a:avLst>
              <a:gd name="adj1" fmla="val 0"/>
              <a:gd name="adj2" fmla="val 0"/>
            </a:avLst>
          </a:prstGeom>
          <a:ln>
            <a:noFill/>
          </a:ln>
        </p:spPr>
        <p:txBody>
          <a:bodyPr wrap="square" anchor="t"/>
          <a:lstStyle/>
          <a:p>
            <a:pPr marL="0" indent="0" algn="ctr">
              <a:lnSpc>
                <a:spcPct val="150000"/>
              </a:lnSpc>
              <a:spcBef>
                <a:spcPts val="0"/>
              </a:spcBef>
              <a:spcAft>
                <a:spcPts val="0"/>
              </a:spcAft>
              <a:buNone/>
            </a:pPr>
            <a:r>
              <a:rPr lang="zh-CN" altLang="en-US" sz="120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mn-ea"/>
              </a:rPr>
              <a:t>单击此处输入你的正文，文字是您思想的提炼，为了最终演示发布的良好效果</a:t>
            </a:r>
            <a:endPar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汉仪正圆-45W" panose="00020600040101010101" charset="-122"/>
              <a:sym typeface="+mn-ea"/>
            </a:endParaRPr>
          </a:p>
        </p:txBody>
      </p:sp>
      <p:sp>
        <p:nvSpPr>
          <p:cNvPr id="1048672" name="图形"/>
          <p:cNvSpPr txBox="1"/>
          <p:nvPr/>
        </p:nvSpPr>
        <p:spPr bwMode="auto">
          <a:xfrm>
            <a:off x="9202420" y="4346575"/>
            <a:ext cx="1799590" cy="436880"/>
          </a:xfrm>
          <a:prstGeom prst="rect">
            <a:avLst/>
          </a:prstGeom>
          <a:noFill/>
          <a:ln>
            <a:noFill/>
          </a:ln>
        </p:spPr>
        <p:txBody>
          <a:bodyPr wrap="none" lIns="90000" tIns="46800" rIns="90000" bIns="4680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1216025" rtl="0" eaLnBrk="1" fontAlgn="auto" latinLnBrk="0" hangingPunct="1">
              <a:lnSpc>
                <a:spcPct val="100000"/>
              </a:lnSpc>
              <a:spcBef>
                <a:spcPct val="20000"/>
              </a:spcBef>
              <a:spcAft>
                <a:spcPts val="0"/>
              </a:spcAft>
              <a:buClrTx/>
              <a:buSzTx/>
              <a:buFontTx/>
              <a:buNone/>
            </a:pPr>
            <a:r>
              <a:rPr lang="zh-CN" altLang="en-US" sz="2000" noProof="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mn-ea"/>
                <a:sym typeface="+mn-lt"/>
              </a:rPr>
              <a:t>点击添加标题</a:t>
            </a:r>
            <a:endParaRPr lang="zh-CN" altLang="en-US" sz="2000" b="1"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cs typeface="+mn-ea"/>
              <a:sym typeface="+mn-lt"/>
            </a:endParaRPr>
          </a:p>
        </p:txBody>
      </p:sp>
      <p:sp>
        <p:nvSpPr>
          <p:cNvPr id="1048673" name="文本框1"/>
          <p:cNvSpPr txBox="1"/>
          <p:nvPr>
            <p:custDataLst>
              <p:tags r:id="rId4"/>
            </p:custDataLst>
          </p:nvPr>
        </p:nvSpPr>
        <p:spPr>
          <a:xfrm>
            <a:off x="5080338" y="369508"/>
            <a:ext cx="2031325" cy="461665"/>
          </a:xfrm>
          <a:prstGeom prst="rect">
            <a:avLst/>
          </a:prstGeom>
          <a:noFill/>
        </p:spPr>
        <p:txBody>
          <a:bodyPr wrap="none" rtlCol="0">
            <a:spAutoFit/>
          </a:bodyPr>
          <a:lstStyle/>
          <a:p>
            <a:pPr algn="ctr"/>
            <a:r>
              <a:rPr lang="zh-CN" altLang="en-US" sz="2400">
                <a:solidFill>
                  <a:schemeClr val="tx1">
                    <a:lumMod val="65000"/>
                    <a:lumOff val="35000"/>
                  </a:schemeClr>
                </a:solidFill>
                <a:latin typeface="思源黑体 CN Bold" panose="020B0800000000000000" pitchFamily="34" charset="-122"/>
                <a:ea typeface="思源黑体 CN Bold" panose="020B0800000000000000" pitchFamily="34" charset="-122"/>
              </a:rPr>
              <a:t>工作内容回顾</a:t>
            </a:r>
            <a:endParaRPr lang="zh-CN" altLang="en-US" sz="240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cxnSp>
        <p:nvCxnSpPr>
          <p:cNvPr id="3145735" name="直接连接符 23"/>
          <p:cNvCxnSpPr/>
          <p:nvPr/>
        </p:nvCxnSpPr>
        <p:spPr>
          <a:xfrm rot="16200000" flipV="1">
            <a:off x="6097813" y="-87651"/>
            <a:ext cx="0" cy="1837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674" name="矩形: 圆角 24"/>
          <p:cNvSpPr/>
          <p:nvPr/>
        </p:nvSpPr>
        <p:spPr>
          <a:xfrm rot="10800000" flipV="1">
            <a:off x="5833660" y="785453"/>
            <a:ext cx="528305"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4" name="图表 5"/>
          <p:cNvGraphicFramePr/>
          <p:nvPr/>
        </p:nvGraphicFramePr>
        <p:xfrm>
          <a:off x="5264728" y="1063540"/>
          <a:ext cx="6456217" cy="2596293"/>
        </p:xfrm>
        <a:graphic>
          <a:graphicData uri="http://schemas.openxmlformats.org/drawingml/2006/chart">
            <c:chart xmlns:c="http://schemas.openxmlformats.org/drawingml/2006/chart" xmlns:r="http://schemas.openxmlformats.org/officeDocument/2006/relationships" r:id="rId1"/>
          </a:graphicData>
        </a:graphic>
      </p:graphicFrame>
      <p:sp>
        <p:nvSpPr>
          <p:cNvPr id="1048675" name="椭圆 6"/>
          <p:cNvSpPr/>
          <p:nvPr/>
        </p:nvSpPr>
        <p:spPr>
          <a:xfrm>
            <a:off x="5516010" y="4327641"/>
            <a:ext cx="714694" cy="71469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latin typeface="思源黑体 CN Light" panose="020B0300000000000000" pitchFamily="34" charset="-122"/>
              <a:ea typeface="思源黑体 CN Light" panose="020B0300000000000000" pitchFamily="34" charset="-122"/>
              <a:cs typeface="+mn-ea"/>
              <a:sym typeface="+mn-lt"/>
            </a:endParaRPr>
          </a:p>
        </p:txBody>
      </p:sp>
      <p:sp>
        <p:nvSpPr>
          <p:cNvPr id="1048676" name="文本框 7"/>
          <p:cNvSpPr txBox="1"/>
          <p:nvPr/>
        </p:nvSpPr>
        <p:spPr>
          <a:xfrm>
            <a:off x="6363887" y="4313439"/>
            <a:ext cx="1762021" cy="400110"/>
          </a:xfrm>
          <a:prstGeom prst="rect">
            <a:avLst/>
          </a:prstGeom>
          <a:noFill/>
        </p:spPr>
        <p:txBody>
          <a:bodyPr wrap="none" rtlCol="0">
            <a:spAutoFit/>
          </a:bodyPr>
          <a:lstStyle/>
          <a:p>
            <a:r>
              <a:rPr lang="zh-CN" altLang="en-US" sz="2000" b="1">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点击添加标题</a:t>
            </a:r>
            <a:endParaRPr lang="zh-CN" altLang="en-US"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48677" name="文本框 8"/>
          <p:cNvSpPr txBox="1"/>
          <p:nvPr/>
        </p:nvSpPr>
        <p:spPr>
          <a:xfrm>
            <a:off x="6361096" y="4700496"/>
            <a:ext cx="4698722" cy="337015"/>
          </a:xfrm>
          <a:prstGeom prst="rect">
            <a:avLst/>
          </a:prstGeom>
          <a:noFill/>
        </p:spPr>
        <p:txBody>
          <a:bodyPr wrap="none" rtlCol="0">
            <a:spAutoFit/>
          </a:bodyPr>
          <a:lstStyle/>
          <a:p>
            <a:pPr>
              <a:lnSpc>
                <a:spcPts val="2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单击此处输入你的正文，尽量言简意赅阐述观点；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p:txBody>
      </p:sp>
      <p:sp>
        <p:nvSpPr>
          <p:cNvPr id="1048678" name="arrow-pointing-left-circular-button_20407"/>
          <p:cNvSpPr>
            <a:spLocks noChangeAspect="1"/>
          </p:cNvSpPr>
          <p:nvPr/>
        </p:nvSpPr>
        <p:spPr bwMode="auto">
          <a:xfrm>
            <a:off x="5670795" y="4485525"/>
            <a:ext cx="405123" cy="404607"/>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bg1"/>
          </a:solidFill>
          <a:ln>
            <a:noFill/>
          </a:ln>
        </p:spPr>
        <p:txBody>
          <a:bodyPr/>
          <a:lstStyle/>
          <a:p>
            <a:endParaRPr lang="zh-CN" altLang="en-US" dirty="0">
              <a:latin typeface="思源黑体 CN Light" panose="020B0300000000000000" pitchFamily="34" charset="-122"/>
              <a:ea typeface="思源黑体 CN Light" panose="020B0300000000000000" pitchFamily="34" charset="-122"/>
              <a:cs typeface="+mn-ea"/>
              <a:sym typeface="+mn-lt"/>
            </a:endParaRPr>
          </a:p>
        </p:txBody>
      </p:sp>
      <p:sp>
        <p:nvSpPr>
          <p:cNvPr id="1048679" name="椭圆 10"/>
          <p:cNvSpPr/>
          <p:nvPr/>
        </p:nvSpPr>
        <p:spPr>
          <a:xfrm>
            <a:off x="5516010" y="5327841"/>
            <a:ext cx="714694" cy="71469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8000"/>
              </a:lnSpc>
            </a:pPr>
            <a:endParaRPr lang="zh-CN" altLang="en-US" dirty="0">
              <a:latin typeface="思源黑体 CN Light" panose="020B0300000000000000" pitchFamily="34" charset="-122"/>
              <a:ea typeface="思源黑体 CN Light" panose="020B0300000000000000" pitchFamily="34" charset="-122"/>
              <a:cs typeface="+mn-ea"/>
              <a:sym typeface="+mn-lt"/>
            </a:endParaRPr>
          </a:p>
        </p:txBody>
      </p:sp>
      <p:sp>
        <p:nvSpPr>
          <p:cNvPr id="1048680" name="文本框 11"/>
          <p:cNvSpPr txBox="1"/>
          <p:nvPr/>
        </p:nvSpPr>
        <p:spPr>
          <a:xfrm>
            <a:off x="6363887" y="5313639"/>
            <a:ext cx="1762021" cy="400110"/>
          </a:xfrm>
          <a:prstGeom prst="rect">
            <a:avLst/>
          </a:prstGeom>
          <a:noFill/>
        </p:spPr>
        <p:txBody>
          <a:bodyPr wrap="none" rtlCol="0">
            <a:spAutoFit/>
          </a:bodyPr>
          <a:lstStyle/>
          <a:p>
            <a:r>
              <a:rPr lang="zh-CN" altLang="en-US" sz="2000" b="1">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点击添加标题</a:t>
            </a:r>
            <a:endParaRPr lang="zh-CN" altLang="en-US"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48681" name="文本框 12"/>
          <p:cNvSpPr txBox="1"/>
          <p:nvPr/>
        </p:nvSpPr>
        <p:spPr>
          <a:xfrm>
            <a:off x="6361096" y="5700696"/>
            <a:ext cx="4698722" cy="337015"/>
          </a:xfrm>
          <a:prstGeom prst="rect">
            <a:avLst/>
          </a:prstGeom>
          <a:noFill/>
        </p:spPr>
        <p:txBody>
          <a:bodyPr wrap="none" rtlCol="0">
            <a:spAutoFit/>
          </a:bodyPr>
          <a:lstStyle/>
          <a:p>
            <a:pPr>
              <a:lnSpc>
                <a:spcPts val="2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rPr>
              <a:t>单击此处输入你的正文，尽量言简意赅阐述观点；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mn-lt"/>
            </a:endParaRPr>
          </a:p>
        </p:txBody>
      </p:sp>
      <p:sp>
        <p:nvSpPr>
          <p:cNvPr id="1048682" name="arrow-pointing-left-circular-button_20407"/>
          <p:cNvSpPr>
            <a:spLocks noChangeAspect="1"/>
          </p:cNvSpPr>
          <p:nvPr/>
        </p:nvSpPr>
        <p:spPr bwMode="auto">
          <a:xfrm>
            <a:off x="5670795" y="5485725"/>
            <a:ext cx="405123" cy="404607"/>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bg1"/>
          </a:solidFill>
          <a:ln>
            <a:noFill/>
          </a:ln>
        </p:spPr>
        <p:txBody>
          <a:bodyPr/>
          <a:lstStyle/>
          <a:p>
            <a:endParaRPr lang="zh-CN" altLang="en-US" dirty="0">
              <a:latin typeface="思源黑体 CN Light" panose="020B0300000000000000" pitchFamily="34" charset="-122"/>
              <a:ea typeface="思源黑体 CN Light" panose="020B0300000000000000" pitchFamily="34" charset="-122"/>
              <a:cs typeface="+mn-ea"/>
              <a:sym typeface="+mn-lt"/>
            </a:endParaRPr>
          </a:p>
        </p:txBody>
      </p:sp>
      <p:cxnSp>
        <p:nvCxnSpPr>
          <p:cNvPr id="3145736" name="直接连接符 22"/>
          <p:cNvCxnSpPr/>
          <p:nvPr/>
        </p:nvCxnSpPr>
        <p:spPr>
          <a:xfrm>
            <a:off x="5545038" y="3939478"/>
            <a:ext cx="5210047" cy="0"/>
          </a:xfrm>
          <a:prstGeom prst="line">
            <a:avLst/>
          </a:prstGeom>
          <a:ln>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sp>
        <p:nvSpPr>
          <p:cNvPr id="1048683" name="矩形 1"/>
          <p:cNvSpPr/>
          <p:nvPr/>
        </p:nvSpPr>
        <p:spPr>
          <a:xfrm>
            <a:off x="1080655" y="1345843"/>
            <a:ext cx="3740728" cy="4696692"/>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a typeface="思源黑体 CN Light" panose="020B0300000000000000" pitchFamily="34" charset="-122"/>
              <a:cs typeface="+mn-ea"/>
              <a:sym typeface="+mn-lt"/>
            </a:endParaRPr>
          </a:p>
        </p:txBody>
      </p:sp>
      <p:sp>
        <p:nvSpPr>
          <p:cNvPr id="1048684" name="1027-797504"/>
          <p:cNvSpPr>
            <a:spLocks noChangeAspect="1"/>
          </p:cNvSpPr>
          <p:nvPr/>
        </p:nvSpPr>
        <p:spPr bwMode="auto">
          <a:xfrm>
            <a:off x="2356457" y="2155551"/>
            <a:ext cx="1189125" cy="1189125"/>
          </a:xfrm>
          <a:custGeom>
            <a:avLst/>
            <a:gdLst>
              <a:gd name="T0" fmla="*/ 8200 w 8760"/>
              <a:gd name="T1" fmla="*/ 7600 h 8760"/>
              <a:gd name="T2" fmla="*/ 8200 w 8760"/>
              <a:gd name="T3" fmla="*/ 2960 h 8760"/>
              <a:gd name="T4" fmla="*/ 7600 w 8760"/>
              <a:gd name="T5" fmla="*/ 2360 h 8760"/>
              <a:gd name="T6" fmla="*/ 7000 w 8760"/>
              <a:gd name="T7" fmla="*/ 2360 h 8760"/>
              <a:gd name="T8" fmla="*/ 6400 w 8760"/>
              <a:gd name="T9" fmla="*/ 2960 h 8760"/>
              <a:gd name="T10" fmla="*/ 6400 w 8760"/>
              <a:gd name="T11" fmla="*/ 7600 h 8760"/>
              <a:gd name="T12" fmla="*/ 5800 w 8760"/>
              <a:gd name="T13" fmla="*/ 7600 h 8760"/>
              <a:gd name="T14" fmla="*/ 5800 w 8760"/>
              <a:gd name="T15" fmla="*/ 1200 h 8760"/>
              <a:gd name="T16" fmla="*/ 5200 w 8760"/>
              <a:gd name="T17" fmla="*/ 600 h 8760"/>
              <a:gd name="T18" fmla="*/ 4600 w 8760"/>
              <a:gd name="T19" fmla="*/ 600 h 8760"/>
              <a:gd name="T20" fmla="*/ 4000 w 8760"/>
              <a:gd name="T21" fmla="*/ 1200 h 8760"/>
              <a:gd name="T22" fmla="*/ 4000 w 8760"/>
              <a:gd name="T23" fmla="*/ 7600 h 8760"/>
              <a:gd name="T24" fmla="*/ 3400 w 8760"/>
              <a:gd name="T25" fmla="*/ 7600 h 8760"/>
              <a:gd name="T26" fmla="*/ 3400 w 8760"/>
              <a:gd name="T27" fmla="*/ 4120 h 8760"/>
              <a:gd name="T28" fmla="*/ 2800 w 8760"/>
              <a:gd name="T29" fmla="*/ 3520 h 8760"/>
              <a:gd name="T30" fmla="*/ 2200 w 8760"/>
              <a:gd name="T31" fmla="*/ 3520 h 8760"/>
              <a:gd name="T32" fmla="*/ 1600 w 8760"/>
              <a:gd name="T33" fmla="*/ 4120 h 8760"/>
              <a:gd name="T34" fmla="*/ 1600 w 8760"/>
              <a:gd name="T35" fmla="*/ 7600 h 8760"/>
              <a:gd name="T36" fmla="*/ 1200 w 8760"/>
              <a:gd name="T37" fmla="*/ 7600 h 8760"/>
              <a:gd name="T38" fmla="*/ 1200 w 8760"/>
              <a:gd name="T39" fmla="*/ 600 h 8760"/>
              <a:gd name="T40" fmla="*/ 600 w 8760"/>
              <a:gd name="T41" fmla="*/ 0 h 8760"/>
              <a:gd name="T42" fmla="*/ 0 w 8760"/>
              <a:gd name="T43" fmla="*/ 600 h 8760"/>
              <a:gd name="T44" fmla="*/ 0 w 8760"/>
              <a:gd name="T45" fmla="*/ 8160 h 8760"/>
              <a:gd name="T46" fmla="*/ 600 w 8760"/>
              <a:gd name="T47" fmla="*/ 8760 h 8760"/>
              <a:gd name="T48" fmla="*/ 8160 w 8760"/>
              <a:gd name="T49" fmla="*/ 8760 h 8760"/>
              <a:gd name="T50" fmla="*/ 8760 w 8760"/>
              <a:gd name="T51" fmla="*/ 8160 h 8760"/>
              <a:gd name="T52" fmla="*/ 8200 w 8760"/>
              <a:gd name="T53" fmla="*/ 7600 h 8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60" h="8760">
                <a:moveTo>
                  <a:pt x="8200" y="7600"/>
                </a:moveTo>
                <a:lnTo>
                  <a:pt x="8200" y="2960"/>
                </a:lnTo>
                <a:cubicBezTo>
                  <a:pt x="8200" y="2640"/>
                  <a:pt x="7920" y="2360"/>
                  <a:pt x="7600" y="2360"/>
                </a:cubicBezTo>
                <a:lnTo>
                  <a:pt x="7000" y="2360"/>
                </a:lnTo>
                <a:cubicBezTo>
                  <a:pt x="6680" y="2360"/>
                  <a:pt x="6400" y="2640"/>
                  <a:pt x="6400" y="2960"/>
                </a:cubicBezTo>
                <a:lnTo>
                  <a:pt x="6400" y="7600"/>
                </a:lnTo>
                <a:lnTo>
                  <a:pt x="5800" y="7600"/>
                </a:lnTo>
                <a:lnTo>
                  <a:pt x="5800" y="1200"/>
                </a:lnTo>
                <a:cubicBezTo>
                  <a:pt x="5800" y="880"/>
                  <a:pt x="5520" y="600"/>
                  <a:pt x="5200" y="600"/>
                </a:cubicBezTo>
                <a:lnTo>
                  <a:pt x="4600" y="600"/>
                </a:lnTo>
                <a:cubicBezTo>
                  <a:pt x="4280" y="600"/>
                  <a:pt x="4000" y="880"/>
                  <a:pt x="4000" y="1200"/>
                </a:cubicBezTo>
                <a:lnTo>
                  <a:pt x="4000" y="7600"/>
                </a:lnTo>
                <a:lnTo>
                  <a:pt x="3400" y="7600"/>
                </a:lnTo>
                <a:lnTo>
                  <a:pt x="3400" y="4120"/>
                </a:lnTo>
                <a:cubicBezTo>
                  <a:pt x="3400" y="3800"/>
                  <a:pt x="3120" y="3520"/>
                  <a:pt x="2800" y="3520"/>
                </a:cubicBezTo>
                <a:lnTo>
                  <a:pt x="2200" y="3520"/>
                </a:lnTo>
                <a:cubicBezTo>
                  <a:pt x="1880" y="3520"/>
                  <a:pt x="1600" y="3800"/>
                  <a:pt x="1600" y="4120"/>
                </a:cubicBezTo>
                <a:lnTo>
                  <a:pt x="1600" y="7600"/>
                </a:lnTo>
                <a:lnTo>
                  <a:pt x="1200" y="7600"/>
                </a:lnTo>
                <a:lnTo>
                  <a:pt x="1200" y="600"/>
                </a:lnTo>
                <a:cubicBezTo>
                  <a:pt x="1200" y="280"/>
                  <a:pt x="920" y="0"/>
                  <a:pt x="600" y="0"/>
                </a:cubicBezTo>
                <a:cubicBezTo>
                  <a:pt x="280" y="0"/>
                  <a:pt x="0" y="280"/>
                  <a:pt x="0" y="600"/>
                </a:cubicBezTo>
                <a:lnTo>
                  <a:pt x="0" y="8160"/>
                </a:lnTo>
                <a:cubicBezTo>
                  <a:pt x="0" y="8480"/>
                  <a:pt x="280" y="8760"/>
                  <a:pt x="600" y="8760"/>
                </a:cubicBezTo>
                <a:lnTo>
                  <a:pt x="8160" y="8760"/>
                </a:lnTo>
                <a:cubicBezTo>
                  <a:pt x="8480" y="8760"/>
                  <a:pt x="8760" y="8480"/>
                  <a:pt x="8760" y="8160"/>
                </a:cubicBezTo>
                <a:cubicBezTo>
                  <a:pt x="8760" y="7840"/>
                  <a:pt x="8520" y="7600"/>
                  <a:pt x="8200" y="7600"/>
                </a:cubicBezTo>
                <a:close/>
              </a:path>
            </a:pathLst>
          </a:custGeom>
          <a:solidFill>
            <a:schemeClr val="bg1"/>
          </a:solidFill>
          <a:ln>
            <a:noFill/>
          </a:ln>
        </p:spPr>
        <p:txBody>
          <a:bodyPr/>
          <a:lstStyle/>
          <a:p>
            <a:endParaRPr lang="zh-CN" altLang="en-US" dirty="0">
              <a:latin typeface="思源黑体 CN Light" panose="020B0300000000000000" pitchFamily="34" charset="-122"/>
              <a:ea typeface="思源黑体 CN Light" panose="020B0300000000000000" pitchFamily="34" charset="-122"/>
              <a:cs typeface="+mn-ea"/>
              <a:sym typeface="+mn-lt"/>
            </a:endParaRPr>
          </a:p>
        </p:txBody>
      </p:sp>
      <p:sp>
        <p:nvSpPr>
          <p:cNvPr id="1048685" name="文本框 4"/>
          <p:cNvSpPr txBox="1"/>
          <p:nvPr/>
        </p:nvSpPr>
        <p:spPr>
          <a:xfrm>
            <a:off x="1628638" y="4274576"/>
            <a:ext cx="2644762" cy="991041"/>
          </a:xfrm>
          <a:prstGeom prst="rect">
            <a:avLst/>
          </a:prstGeom>
          <a:noFill/>
        </p:spPr>
        <p:txBody>
          <a:bodyPr wrap="square" rtlCol="0">
            <a:spAutoFit/>
          </a:bodyPr>
          <a:lstStyle/>
          <a:p>
            <a:pPr algn="ctr">
              <a:lnSpc>
                <a:spcPts val="2400"/>
              </a:lnSpc>
            </a:pPr>
            <a:r>
              <a:rPr lang="zh-CN" altLang="en-US" sz="1600" dirty="0">
                <a:solidFill>
                  <a:schemeClr val="bg1">
                    <a:alpha val="80000"/>
                  </a:schemeClr>
                </a:solidFill>
                <a:latin typeface="思源黑体 CN Light" panose="020B0300000000000000" pitchFamily="34" charset="-122"/>
                <a:ea typeface="思源黑体 CN Light" panose="020B0300000000000000" pitchFamily="34" charset="-122"/>
                <a:cs typeface="+mn-ea"/>
                <a:sym typeface="+mn-lt"/>
              </a:rPr>
              <a:t>单击此处输入正文，请尽量言简意赅的阐述观点；根据需要可酌情增减文字</a:t>
            </a:r>
            <a:endParaRPr lang="zh-CN" altLang="en-US" sz="1600" dirty="0">
              <a:solidFill>
                <a:schemeClr val="bg1">
                  <a:alpha val="80000"/>
                </a:schemeClr>
              </a:solidFill>
              <a:latin typeface="思源黑体 CN Light" panose="020B0300000000000000" pitchFamily="34" charset="-122"/>
              <a:ea typeface="思源黑体 CN Light" panose="020B0300000000000000" pitchFamily="34" charset="-122"/>
              <a:cs typeface="+mn-ea"/>
              <a:sym typeface="+mn-lt"/>
            </a:endParaRPr>
          </a:p>
        </p:txBody>
      </p:sp>
      <p:sp>
        <p:nvSpPr>
          <p:cNvPr id="1048686" name="文本框 24"/>
          <p:cNvSpPr txBox="1"/>
          <p:nvPr/>
        </p:nvSpPr>
        <p:spPr>
          <a:xfrm>
            <a:off x="1593916" y="3694189"/>
            <a:ext cx="2714205" cy="584775"/>
          </a:xfrm>
          <a:prstGeom prst="rect">
            <a:avLst/>
          </a:prstGeom>
          <a:noFill/>
        </p:spPr>
        <p:txBody>
          <a:bodyPr wrap="none" rtlCol="0">
            <a:spAutoFit/>
          </a:bodyPr>
          <a:lstStyle/>
          <a:p>
            <a:pPr algn="ctr"/>
            <a:r>
              <a:rPr lang="zh-CN" altLang="en-US" sz="3200" b="1">
                <a:solidFill>
                  <a:schemeClr val="bg1"/>
                </a:solidFill>
                <a:latin typeface="思源黑体 CN Bold" panose="020B0800000000000000" pitchFamily="34" charset="-122"/>
                <a:ea typeface="思源黑体 CN Bold" panose="020B0800000000000000" pitchFamily="34" charset="-122"/>
                <a:cs typeface="+mn-ea"/>
                <a:sym typeface="+mn-lt"/>
              </a:rPr>
              <a:t>点击添加标题</a:t>
            </a:r>
            <a:endParaRPr lang="zh-CN" altLang="en-US" sz="3200" b="1" dirty="0">
              <a:solidFill>
                <a:schemeClr val="bg1"/>
              </a:solidFill>
              <a:latin typeface="思源黑体 CN Bold" panose="020B0800000000000000" pitchFamily="34" charset="-122"/>
              <a:ea typeface="思源黑体 CN Bold" panose="020B0800000000000000" pitchFamily="34" charset="-122"/>
              <a:cs typeface="+mn-ea"/>
              <a:sym typeface="+mn-lt"/>
            </a:endParaRPr>
          </a:p>
        </p:txBody>
      </p:sp>
      <p:sp>
        <p:nvSpPr>
          <p:cNvPr id="1048687" name="文本框1"/>
          <p:cNvSpPr txBox="1"/>
          <p:nvPr>
            <p:custDataLst>
              <p:tags r:id="rId2"/>
            </p:custDataLst>
          </p:nvPr>
        </p:nvSpPr>
        <p:spPr>
          <a:xfrm>
            <a:off x="5080338" y="369508"/>
            <a:ext cx="2031325" cy="461665"/>
          </a:xfrm>
          <a:prstGeom prst="rect">
            <a:avLst/>
          </a:prstGeom>
          <a:noFill/>
        </p:spPr>
        <p:txBody>
          <a:bodyPr wrap="none" rtlCol="0">
            <a:spAutoFit/>
          </a:bodyPr>
          <a:lstStyle/>
          <a:p>
            <a:pPr algn="ctr"/>
            <a:r>
              <a:rPr lang="zh-CN" altLang="en-US" sz="2400">
                <a:solidFill>
                  <a:schemeClr val="tx1">
                    <a:lumMod val="65000"/>
                    <a:lumOff val="35000"/>
                  </a:schemeClr>
                </a:solidFill>
                <a:latin typeface="思源黑体 CN Bold" panose="020B0800000000000000" pitchFamily="34" charset="-122"/>
                <a:ea typeface="思源黑体 CN Bold" panose="020B0800000000000000" pitchFamily="34" charset="-122"/>
              </a:rPr>
              <a:t>工作内容回顾</a:t>
            </a:r>
            <a:endParaRPr lang="zh-CN" altLang="en-US" sz="2400">
              <a:solidFill>
                <a:schemeClr val="tx1">
                  <a:lumMod val="65000"/>
                  <a:lumOff val="35000"/>
                </a:schemeClr>
              </a:solidFill>
              <a:latin typeface="思源黑体 CN Bold" panose="020B0800000000000000" pitchFamily="34" charset="-122"/>
              <a:ea typeface="思源黑体 CN Bold" panose="020B0800000000000000" pitchFamily="34" charset="-122"/>
            </a:endParaRPr>
          </a:p>
        </p:txBody>
      </p:sp>
      <p:cxnSp>
        <p:nvCxnSpPr>
          <p:cNvPr id="3145737" name="直接连接符 19"/>
          <p:cNvCxnSpPr/>
          <p:nvPr/>
        </p:nvCxnSpPr>
        <p:spPr>
          <a:xfrm rot="16200000" flipV="1">
            <a:off x="6097813" y="-87651"/>
            <a:ext cx="0" cy="1837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688" name="矩形: 圆角 20"/>
          <p:cNvSpPr/>
          <p:nvPr/>
        </p:nvSpPr>
        <p:spPr>
          <a:xfrm rot="10800000" flipV="1">
            <a:off x="5833660" y="785453"/>
            <a:ext cx="528305"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Bold" panose="020B0800000000000000" pitchFamily="34" charset="-122"/>
              <a:ea typeface="思源黑体 CN Bold" panose="020B0800000000000000"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2" name="图片 4" descr="图片包含 室内, 汽车, 食物, 雪  描述已自动生成"/>
          <p:cNvPicPr>
            <a:picLocks noChangeAspect="1"/>
          </p:cNvPicPr>
          <p:nvPr/>
        </p:nvPicPr>
        <p:blipFill rotWithShape="1">
          <a:blip r:embed="rId1" cstate="screen"/>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48689" name="任意多边形: 形状 38"/>
          <p:cNvSpPr/>
          <p:nvPr/>
        </p:nvSpPr>
        <p:spPr>
          <a:xfrm>
            <a:off x="10170160" y="4779272"/>
            <a:ext cx="2021840" cy="2078728"/>
          </a:xfrm>
          <a:custGeom>
            <a:avLst/>
            <a:gdLst>
              <a:gd name="connsiteX0" fmla="*/ 1647748 w 2021840"/>
              <a:gd name="connsiteY0" fmla="*/ 0 h 2078728"/>
              <a:gd name="connsiteX1" fmla="*/ 1979827 w 2021840"/>
              <a:gd name="connsiteY1" fmla="*/ 33477 h 2078728"/>
              <a:gd name="connsiteX2" fmla="*/ 2021840 w 2021840"/>
              <a:gd name="connsiteY2" fmla="*/ 44279 h 2078728"/>
              <a:gd name="connsiteX3" fmla="*/ 2021840 w 2021840"/>
              <a:gd name="connsiteY3" fmla="*/ 2078728 h 2078728"/>
              <a:gd name="connsiteX4" fmla="*/ 58907 w 2021840"/>
              <a:gd name="connsiteY4" fmla="*/ 2078728 h 2078728"/>
              <a:gd name="connsiteX5" fmla="*/ 33476 w 2021840"/>
              <a:gd name="connsiteY5" fmla="*/ 1979827 h 2078728"/>
              <a:gd name="connsiteX6" fmla="*/ 0 w 2021840"/>
              <a:gd name="connsiteY6" fmla="*/ 1647748 h 2078728"/>
              <a:gd name="connsiteX7" fmla="*/ 1647748 w 2021840"/>
              <a:gd name="connsiteY7" fmla="*/ 0 h 207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1840" h="2078728">
                <a:moveTo>
                  <a:pt x="1647748" y="0"/>
                </a:moveTo>
                <a:cubicBezTo>
                  <a:pt x="1761501" y="0"/>
                  <a:pt x="1872562" y="11527"/>
                  <a:pt x="1979827" y="33477"/>
                </a:cubicBezTo>
                <a:lnTo>
                  <a:pt x="2021840" y="44279"/>
                </a:lnTo>
                <a:lnTo>
                  <a:pt x="2021840" y="2078728"/>
                </a:lnTo>
                <a:lnTo>
                  <a:pt x="58907" y="2078728"/>
                </a:lnTo>
                <a:lnTo>
                  <a:pt x="33476" y="1979827"/>
                </a:lnTo>
                <a:cubicBezTo>
                  <a:pt x="11527" y="1872563"/>
                  <a:pt x="0" y="1761502"/>
                  <a:pt x="0" y="1647748"/>
                </a:cubicBezTo>
                <a:cubicBezTo>
                  <a:pt x="0" y="737722"/>
                  <a:pt x="737722" y="0"/>
                  <a:pt x="1647748" y="0"/>
                </a:cubicBezTo>
                <a:close/>
              </a:path>
            </a:pathLst>
          </a:cu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690" name="任意多边形: 形状 34"/>
          <p:cNvSpPr/>
          <p:nvPr/>
        </p:nvSpPr>
        <p:spPr>
          <a:xfrm>
            <a:off x="2012633" y="1"/>
            <a:ext cx="1684654" cy="1025509"/>
          </a:xfrm>
          <a:custGeom>
            <a:avLst/>
            <a:gdLst>
              <a:gd name="connsiteX0" fmla="*/ 21280 w 1684654"/>
              <a:gd name="connsiteY0" fmla="*/ 0 h 1025509"/>
              <a:gd name="connsiteX1" fmla="*/ 1663374 w 1684654"/>
              <a:gd name="connsiteY1" fmla="*/ 0 h 1025509"/>
              <a:gd name="connsiteX2" fmla="*/ 1667541 w 1684654"/>
              <a:gd name="connsiteY2" fmla="*/ 13424 h 1025509"/>
              <a:gd name="connsiteX3" fmla="*/ 1684654 w 1684654"/>
              <a:gd name="connsiteY3" fmla="*/ 183182 h 1025509"/>
              <a:gd name="connsiteX4" fmla="*/ 842327 w 1684654"/>
              <a:gd name="connsiteY4" fmla="*/ 1025509 h 1025509"/>
              <a:gd name="connsiteX5" fmla="*/ 0 w 1684654"/>
              <a:gd name="connsiteY5" fmla="*/ 183182 h 1025509"/>
              <a:gd name="connsiteX6" fmla="*/ 17113 w 1684654"/>
              <a:gd name="connsiteY6" fmla="*/ 13424 h 102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4654" h="1025509">
                <a:moveTo>
                  <a:pt x="21280" y="0"/>
                </a:moveTo>
                <a:lnTo>
                  <a:pt x="1663374" y="0"/>
                </a:lnTo>
                <a:lnTo>
                  <a:pt x="1667541" y="13424"/>
                </a:lnTo>
                <a:cubicBezTo>
                  <a:pt x="1678762" y="68257"/>
                  <a:pt x="1684654" y="125032"/>
                  <a:pt x="1684654" y="183182"/>
                </a:cubicBezTo>
                <a:cubicBezTo>
                  <a:pt x="1684654" y="648386"/>
                  <a:pt x="1307531" y="1025509"/>
                  <a:pt x="842327" y="1025509"/>
                </a:cubicBezTo>
                <a:cubicBezTo>
                  <a:pt x="377123" y="1025509"/>
                  <a:pt x="0" y="648386"/>
                  <a:pt x="0" y="183182"/>
                </a:cubicBezTo>
                <a:cubicBezTo>
                  <a:pt x="0" y="125032"/>
                  <a:pt x="5893" y="68257"/>
                  <a:pt x="17113" y="13424"/>
                </a:cubicBezTo>
                <a:close/>
              </a:path>
            </a:pathLst>
          </a:cu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sp>
        <p:nvSpPr>
          <p:cNvPr id="1048691" name="任意多边形: 形状 36"/>
          <p:cNvSpPr/>
          <p:nvPr/>
        </p:nvSpPr>
        <p:spPr>
          <a:xfrm>
            <a:off x="0" y="5903682"/>
            <a:ext cx="1365580" cy="954319"/>
          </a:xfrm>
          <a:custGeom>
            <a:avLst/>
            <a:gdLst>
              <a:gd name="connsiteX0" fmla="*/ 344378 w 1365580"/>
              <a:gd name="connsiteY0" fmla="*/ 0 h 954319"/>
              <a:gd name="connsiteX1" fmla="*/ 1352179 w 1365580"/>
              <a:gd name="connsiteY1" fmla="*/ 821381 h 954319"/>
              <a:gd name="connsiteX2" fmla="*/ 1365580 w 1365580"/>
              <a:gd name="connsiteY2" fmla="*/ 954319 h 954319"/>
              <a:gd name="connsiteX3" fmla="*/ 942661 w 1365580"/>
              <a:gd name="connsiteY3" fmla="*/ 954319 h 954319"/>
              <a:gd name="connsiteX4" fmla="*/ 937852 w 1365580"/>
              <a:gd name="connsiteY4" fmla="*/ 906614 h 954319"/>
              <a:gd name="connsiteX5" fmla="*/ 344378 w 1365580"/>
              <a:gd name="connsiteY5" fmla="*/ 422919 h 954319"/>
              <a:gd name="connsiteX6" fmla="*/ 5680 w 1365580"/>
              <a:gd name="connsiteY6" fmla="*/ 526377 h 954319"/>
              <a:gd name="connsiteX7" fmla="*/ 0 w 1365580"/>
              <a:gd name="connsiteY7" fmla="*/ 531063 h 954319"/>
              <a:gd name="connsiteX8" fmla="*/ 0 w 1365580"/>
              <a:gd name="connsiteY8" fmla="*/ 60330 h 954319"/>
              <a:gd name="connsiteX9" fmla="*/ 38474 w 1365580"/>
              <a:gd name="connsiteY9" fmla="*/ 46249 h 954319"/>
              <a:gd name="connsiteX10" fmla="*/ 344378 w 1365580"/>
              <a:gd name="connsiteY10" fmla="*/ 0 h 95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5580" h="954319">
                <a:moveTo>
                  <a:pt x="344378" y="0"/>
                </a:moveTo>
                <a:cubicBezTo>
                  <a:pt x="841496" y="0"/>
                  <a:pt x="1256256" y="352620"/>
                  <a:pt x="1352179" y="821381"/>
                </a:cubicBezTo>
                <a:lnTo>
                  <a:pt x="1365580" y="954319"/>
                </a:lnTo>
                <a:lnTo>
                  <a:pt x="942661" y="954319"/>
                </a:lnTo>
                <a:lnTo>
                  <a:pt x="937852" y="906614"/>
                </a:lnTo>
                <a:cubicBezTo>
                  <a:pt x="881365" y="630570"/>
                  <a:pt x="637122" y="422919"/>
                  <a:pt x="344378" y="422919"/>
                </a:cubicBezTo>
                <a:cubicBezTo>
                  <a:pt x="218917" y="422919"/>
                  <a:pt x="102363" y="461059"/>
                  <a:pt x="5680" y="526377"/>
                </a:cubicBezTo>
                <a:lnTo>
                  <a:pt x="0" y="531063"/>
                </a:lnTo>
                <a:lnTo>
                  <a:pt x="0" y="60330"/>
                </a:lnTo>
                <a:lnTo>
                  <a:pt x="38474" y="46249"/>
                </a:lnTo>
                <a:cubicBezTo>
                  <a:pt x="135109" y="16192"/>
                  <a:pt x="237853" y="0"/>
                  <a:pt x="344378" y="0"/>
                </a:cubicBezTo>
                <a:close/>
              </a:path>
            </a:pathLst>
          </a:custGeom>
          <a:solidFill>
            <a:srgbClr val="3155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a:solidFill>
                <a:schemeClr val="bg1"/>
              </a:solidFill>
              <a:latin typeface="思源黑体 CN Bold" panose="020B0800000000000000" pitchFamily="34" charset="-122"/>
              <a:ea typeface="思源黑体 CN Bold" panose="020B0800000000000000" pitchFamily="34" charset="-122"/>
            </a:endParaRPr>
          </a:p>
          <a:p>
            <a:pPr algn="ctr"/>
            <a:endParaRPr lang="zh-CN" altLang="en-US">
              <a:solidFill>
                <a:schemeClr val="bg1"/>
              </a:solidFill>
              <a:latin typeface="思源黑体 CN Bold" panose="020B0800000000000000" pitchFamily="34" charset="-122"/>
              <a:ea typeface="思源黑体 CN Bold" panose="020B0800000000000000" pitchFamily="34" charset="-122"/>
            </a:endParaRPr>
          </a:p>
        </p:txBody>
      </p:sp>
      <p:pic>
        <p:nvPicPr>
          <p:cNvPr id="2097163" name="图片 5" descr="男人拿着笔记本电脑的桌子前  中度可信度描述已自动生成"/>
          <p:cNvPicPr>
            <a:picLocks noChangeAspect="1"/>
          </p:cNvPicPr>
          <p:nvPr/>
        </p:nvPicPr>
        <p:blipFill>
          <a:blip r:embed="rId2" cstate="screen"/>
          <a:srcRect/>
          <a:stretch>
            <a:fillRect/>
          </a:stretch>
        </p:blipFill>
        <p:spPr>
          <a:xfrm>
            <a:off x="7011685" y="1496077"/>
            <a:ext cx="4975300" cy="4975300"/>
          </a:xfrm>
          <a:custGeom>
            <a:avLst/>
            <a:gdLst>
              <a:gd name="connsiteX0" fmla="*/ 2108522 w 4217044"/>
              <a:gd name="connsiteY0" fmla="*/ 0 h 4217044"/>
              <a:gd name="connsiteX1" fmla="*/ 4217044 w 4217044"/>
              <a:gd name="connsiteY1" fmla="*/ 2108522 h 4217044"/>
              <a:gd name="connsiteX2" fmla="*/ 2108522 w 4217044"/>
              <a:gd name="connsiteY2" fmla="*/ 4217044 h 4217044"/>
              <a:gd name="connsiteX3" fmla="*/ 0 w 4217044"/>
              <a:gd name="connsiteY3" fmla="*/ 2108522 h 4217044"/>
              <a:gd name="connsiteX4" fmla="*/ 2108522 w 4217044"/>
              <a:gd name="connsiteY4" fmla="*/ 0 h 42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044" h="4217044">
                <a:moveTo>
                  <a:pt x="2108522" y="0"/>
                </a:moveTo>
                <a:cubicBezTo>
                  <a:pt x="3273027" y="0"/>
                  <a:pt x="4217044" y="944017"/>
                  <a:pt x="4217044" y="2108522"/>
                </a:cubicBezTo>
                <a:cubicBezTo>
                  <a:pt x="4217044" y="3273027"/>
                  <a:pt x="3273027" y="4217044"/>
                  <a:pt x="2108522" y="4217044"/>
                </a:cubicBezTo>
                <a:cubicBezTo>
                  <a:pt x="944017" y="4217044"/>
                  <a:pt x="0" y="3273027"/>
                  <a:pt x="0" y="2108522"/>
                </a:cubicBezTo>
                <a:cubicBezTo>
                  <a:pt x="0" y="944017"/>
                  <a:pt x="944017" y="0"/>
                  <a:pt x="2108522" y="0"/>
                </a:cubicBezTo>
                <a:close/>
              </a:path>
            </a:pathLst>
          </a:custGeom>
        </p:spPr>
      </p:pic>
      <p:sp>
        <p:nvSpPr>
          <p:cNvPr id="1048692" name="TextBox 7"/>
          <p:cNvSpPr txBox="1"/>
          <p:nvPr/>
        </p:nvSpPr>
        <p:spPr>
          <a:xfrm>
            <a:off x="1064311" y="3986619"/>
            <a:ext cx="4886280" cy="792653"/>
          </a:xfrm>
          <a:prstGeom prst="rect">
            <a:avLst/>
          </a:prstGeom>
          <a:noFill/>
        </p:spPr>
        <p:txBody>
          <a:bodyPr wrap="square" rtlCol="0">
            <a:spAutoFit/>
          </a:bodyPr>
          <a:lstStyle>
            <a:defPPr>
              <a:defRPr lang="zh-CN"/>
            </a:defPPr>
            <a:lvl1pPr>
              <a:lnSpc>
                <a:spcPct val="150000"/>
              </a:lnSpc>
              <a:defRPr sz="1200">
                <a:solidFill>
                  <a:schemeClr val="bg1"/>
                </a:solidFill>
                <a:latin typeface="微软雅黑" panose="020B0503020204020204" pitchFamily="34" charset="-122"/>
                <a:ea typeface="微软雅黑" panose="020B0503020204020204" pitchFamily="34" charset="-122"/>
              </a:defRPr>
            </a:lvl1pPr>
          </a:lstStyle>
          <a:p>
            <a:r>
              <a:rPr lang="zh-CN" altLang="en-US" sz="1600">
                <a:solidFill>
                  <a:schemeClr val="tx1">
                    <a:lumMod val="65000"/>
                    <a:lumOff val="35000"/>
                  </a:schemeClr>
                </a:solidFill>
                <a:latin typeface="思源黑体 CN Light" panose="020B0300000000000000" pitchFamily="34" charset="-122"/>
                <a:ea typeface="思源黑体 CN Light" panose="020B0300000000000000" pitchFamily="34" charset="-122"/>
              </a:rPr>
              <a:t>点击输入简要文字内容，文字内容需概括精炼，言简意地说明分项内容</a:t>
            </a:r>
            <a:endParaRPr lang="en-US" sz="16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1048693" name="文本框 7"/>
          <p:cNvSpPr txBox="1"/>
          <p:nvPr/>
        </p:nvSpPr>
        <p:spPr>
          <a:xfrm>
            <a:off x="1082828" y="2516048"/>
            <a:ext cx="2078264" cy="523220"/>
          </a:xfrm>
          <a:prstGeom prst="rect">
            <a:avLst/>
          </a:prstGeom>
          <a:noFill/>
        </p:spPr>
        <p:txBody>
          <a:bodyPr wrap="square" rtlCol="0">
            <a:spAutoFit/>
          </a:bodyPr>
          <a:lstStyle/>
          <a:p>
            <a:r>
              <a:rPr lang="en-US" altLang="zh-CN" sz="2800">
                <a:solidFill>
                  <a:schemeClr val="tx1">
                    <a:lumMod val="65000"/>
                    <a:lumOff val="35000"/>
                  </a:schemeClr>
                </a:solidFill>
                <a:latin typeface="思源黑体 CN Light" panose="020B0300000000000000" pitchFamily="34" charset="-122"/>
                <a:ea typeface="思源黑体 CN Light" panose="020B0300000000000000" pitchFamily="34" charset="-122"/>
              </a:rPr>
              <a:t>PART  02</a:t>
            </a:r>
            <a:endParaRPr lang="zh-CN" altLang="en-US" sz="280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1048694" name="矩形 8"/>
          <p:cNvSpPr/>
          <p:nvPr/>
        </p:nvSpPr>
        <p:spPr>
          <a:xfrm>
            <a:off x="1177100" y="3777668"/>
            <a:ext cx="3685471" cy="115747"/>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7C"/>
              </a:solidFill>
              <a:latin typeface="思源黑体 CN Bold" panose="020B0800000000000000" pitchFamily="34" charset="-122"/>
              <a:ea typeface="思源黑体 CN Bold" panose="020B0800000000000000" pitchFamily="34" charset="-122"/>
            </a:endParaRPr>
          </a:p>
        </p:txBody>
      </p:sp>
      <p:sp>
        <p:nvSpPr>
          <p:cNvPr id="1048695" name="文本框 9"/>
          <p:cNvSpPr txBox="1"/>
          <p:nvPr/>
        </p:nvSpPr>
        <p:spPr>
          <a:xfrm>
            <a:off x="1064311" y="3039268"/>
            <a:ext cx="5810223" cy="830997"/>
          </a:xfrm>
          <a:prstGeom prst="rect">
            <a:avLst/>
          </a:prstGeom>
          <a:noFill/>
        </p:spPr>
        <p:txBody>
          <a:bodyPr wrap="square" rtlCol="0">
            <a:spAutoFit/>
          </a:bodyPr>
          <a:lstStyle>
            <a:defPPr>
              <a:defRPr lang="zh-CN"/>
            </a:defPPr>
            <a:lvl1pPr>
              <a:defRPr sz="4800">
                <a:solidFill>
                  <a:schemeClr val="bg1"/>
                </a:solidFill>
                <a:latin typeface="思源黑体 CN Bold" panose="020B0800000000000000" pitchFamily="34" charset="-122"/>
                <a:ea typeface="思源黑体 CN Bold" panose="020B0800000000000000" pitchFamily="34" charset="-122"/>
              </a:defRPr>
            </a:lvl1pPr>
          </a:lstStyle>
          <a:p>
            <a:r>
              <a:rPr lang="en-US" altLang="zh-CN" dirty="0">
                <a:solidFill>
                  <a:srgbClr val="31559A"/>
                </a:solidFill>
              </a:rPr>
              <a:t>Literature review</a:t>
            </a:r>
            <a:endParaRPr lang="zh-CN" altLang="en-US" dirty="0">
              <a:solidFill>
                <a:srgbClr val="31559A"/>
              </a:solidFill>
            </a:endParaRPr>
          </a:p>
        </p:txBody>
      </p:sp>
    </p:spTree>
  </p:cSld>
  <p:clrMapOvr>
    <a:masterClrMapping/>
  </p:clrMapOvr>
</p:sld>
</file>

<file path=ppt/tags/tag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0.xml><?xml version="1.0" encoding="utf-8"?>
<p:tagLst xmlns:p="http://schemas.openxmlformats.org/presentationml/2006/main">
  <p:tag name="PA" val="v5.2.11"/>
</p:tagLst>
</file>

<file path=ppt/tags/tag11.xml><?xml version="1.0" encoding="utf-8"?>
<p:tagLst xmlns:p="http://schemas.openxmlformats.org/presentationml/2006/main">
  <p:tag name="KSO_WM_BEAUTIFY_FLAG" val="#wm#"/>
  <p:tag name="KSO_WM_TEMPLATE_CATEGORY" val="custom"/>
  <p:tag name="KSO_WM_TEMPLATE_INDEX" val="20205176"/>
</p:tagLst>
</file>

<file path=ppt/tags/tag12.xml><?xml version="1.0" encoding="utf-8"?>
<p:tagLst xmlns:p="http://schemas.openxmlformats.org/presentationml/2006/main">
  <p:tag name="PA" val="v5.2.11"/>
</p:tagLst>
</file>

<file path=ppt/tags/tag13.xml><?xml version="1.0" encoding="utf-8"?>
<p:tagLst xmlns:p="http://schemas.openxmlformats.org/presentationml/2006/main">
  <p:tag name="PA" val="v5.2.11"/>
</p:tagLst>
</file>

<file path=ppt/tags/tag14.xml><?xml version="1.0" encoding="utf-8"?>
<p:tagLst xmlns:p="http://schemas.openxmlformats.org/presentationml/2006/main">
  <p:tag name="PA" val="v5.2.11"/>
</p:tagLst>
</file>

<file path=ppt/tags/tag15.xml><?xml version="1.0" encoding="utf-8"?>
<p:tagLst xmlns:p="http://schemas.openxmlformats.org/presentationml/2006/main">
  <p:tag name="KSO_WM_BEAUTIFY_FLAG" val="#wm#"/>
  <p:tag name="KSO_WM_TEMPLATE_CATEGORY" val="custom"/>
  <p:tag name="KSO_WM_TEMPLATE_INDEX" val="20205176"/>
</p:tagLst>
</file>

<file path=ppt/tags/tag16.xml><?xml version="1.0" encoding="utf-8"?>
<p:tagLst xmlns:p="http://schemas.openxmlformats.org/presentationml/2006/main">
  <p:tag name="PA" val="v5.2.11"/>
</p:tagLst>
</file>

<file path=ppt/tags/tag17.xml><?xml version="1.0" encoding="utf-8"?>
<p:tagLst xmlns:p="http://schemas.openxmlformats.org/presentationml/2006/main">
  <p:tag name="KSO_WM_BEAUTIFY_FLAG" val="#wm#"/>
  <p:tag name="KSO_WM_TEMPLATE_CATEGORY" val="custom"/>
  <p:tag name="KSO_WM_TEMPLATE_INDEX" val="20205176"/>
</p:tagLst>
</file>

<file path=ppt/tags/tag18.xml><?xml version="1.0" encoding="utf-8"?>
<p:tagLst xmlns:p="http://schemas.openxmlformats.org/presentationml/2006/main">
  <p:tag name="PA" val="v5.2.11"/>
</p:tagLst>
</file>

<file path=ppt/tags/tag19.xml><?xml version="1.0" encoding="utf-8"?>
<p:tagLst xmlns:p="http://schemas.openxmlformats.org/presentationml/2006/main">
  <p:tag name="KSO_WM_BEAUTIFY_FLAG" val="#wm#"/>
  <p:tag name="KSO_WM_TEMPLATE_CATEGORY" val="custom"/>
  <p:tag name="KSO_WM_TEMPLATE_INDEX" val="20205176"/>
</p:tagLst>
</file>

<file path=ppt/tags/tag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xml><?xml version="1.0" encoding="utf-8"?>
<p:tagLst xmlns:p="http://schemas.openxmlformats.org/presentationml/2006/main">
  <p:tag name="PA" val="v5.2.11"/>
</p:tagLst>
</file>

<file path=ppt/tags/tag21.xml><?xml version="1.0" encoding="utf-8"?>
<p:tagLst xmlns:p="http://schemas.openxmlformats.org/presentationml/2006/main">
  <p:tag name="PA" val="v5.2.11"/>
</p:tagLst>
</file>

<file path=ppt/tags/tag22.xml><?xml version="1.0" encoding="utf-8"?>
<p:tagLst xmlns:p="http://schemas.openxmlformats.org/presentationml/2006/main">
  <p:tag name="KSO_WM_BEAUTIFY_FLAG" val="#wm#"/>
  <p:tag name="KSO_WM_TEMPLATE_CATEGORY" val="custom"/>
  <p:tag name="KSO_WM_TEMPLATE_INDEX" val="20205176"/>
</p:tagLst>
</file>

<file path=ppt/tags/tag23.xml><?xml version="1.0" encoding="utf-8"?>
<p:tagLst xmlns:p="http://schemas.openxmlformats.org/presentationml/2006/main">
  <p:tag name="PA" val="v5.2.11"/>
</p:tagLst>
</file>

<file path=ppt/tags/tag24.xml><?xml version="1.0" encoding="utf-8"?>
<p:tagLst xmlns:p="http://schemas.openxmlformats.org/presentationml/2006/main">
  <p:tag name="KSO_WM_BEAUTIFY_FLAG" val="#wm#"/>
  <p:tag name="KSO_WM_TEMPLATE_CATEGORY" val="custom"/>
  <p:tag name="KSO_WM_TEMPLATE_INDEX" val="20205176"/>
</p:tagLst>
</file>

<file path=ppt/tags/tag25.xml><?xml version="1.0" encoding="utf-8"?>
<p:tagLst xmlns:p="http://schemas.openxmlformats.org/presentationml/2006/main">
  <p:tag name="PA" val="v5.2.11"/>
</p:tagLst>
</file>

<file path=ppt/tags/tag26.xml><?xml version="1.0" encoding="utf-8"?>
<p:tagLst xmlns:p="http://schemas.openxmlformats.org/presentationml/2006/main">
  <p:tag name="KSO_WM_BEAUTIFY_FLAG" val="#wm#"/>
  <p:tag name="KSO_WM_TEMPLATE_CATEGORY" val="custom"/>
  <p:tag name="KSO_WM_TEMPLATE_INDEX" val="20205176"/>
</p:tagLst>
</file>

<file path=ppt/tags/tag27.xml><?xml version="1.0" encoding="utf-8"?>
<p:tagLst xmlns:p="http://schemas.openxmlformats.org/presentationml/2006/main">
  <p:tag name="PA" val="v5.2.11"/>
</p:tagLst>
</file>

<file path=ppt/tags/tag28.xml><?xml version="1.0" encoding="utf-8"?>
<p:tagLst xmlns:p="http://schemas.openxmlformats.org/presentationml/2006/main">
  <p:tag name="PA" val="v5.2.11"/>
</p:tagLst>
</file>

<file path=ppt/tags/tag29.xml><?xml version="1.0" encoding="utf-8"?>
<p:tagLst xmlns:p="http://schemas.openxmlformats.org/presentationml/2006/main">
  <p:tag name="KSO_WM_BEAUTIFY_FLAG" val="#wm#"/>
  <p:tag name="KSO_WM_TEMPLATE_CATEGORY" val="custom"/>
  <p:tag name="KSO_WM_TEMPLATE_INDEX" val="20205176"/>
</p:tagLst>
</file>

<file path=ppt/tags/tag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xml><?xml version="1.0" encoding="utf-8"?>
<p:tagLst xmlns:p="http://schemas.openxmlformats.org/presentationml/2006/main">
  <p:tag name="PA" val="v5.2.11"/>
</p:tagLst>
</file>

<file path=ppt/tags/tag31.xml><?xml version="1.0" encoding="utf-8"?>
<p:tagLst xmlns:p="http://schemas.openxmlformats.org/presentationml/2006/main">
  <p:tag name="KSO_WM_UNIT_TABLE_BEAUTIFY" val="smartTable{473237a9-068f-4ea0-9755-34c95ea25ac0}"/>
</p:tagLst>
</file>

<file path=ppt/tags/tag32.xml><?xml version="1.0" encoding="utf-8"?>
<p:tagLst xmlns:p="http://schemas.openxmlformats.org/presentationml/2006/main">
  <p:tag name="KSO_WM_BEAUTIFY_FLAG" val="#wm#"/>
  <p:tag name="KSO_WM_TEMPLATE_CATEGORY" val="custom"/>
  <p:tag name="KSO_WM_TEMPLATE_INDEX" val="20205176"/>
</p:tagLst>
</file>

<file path=ppt/tags/tag33.xml><?xml version="1.0" encoding="utf-8"?>
<p:tagLst xmlns:p="http://schemas.openxmlformats.org/presentationml/2006/main">
  <p:tag name="PA" val="v5.2.11"/>
</p:tagLst>
</file>

<file path=ppt/tags/tag34.xml><?xml version="1.0" encoding="utf-8"?>
<p:tagLst xmlns:p="http://schemas.openxmlformats.org/presentationml/2006/main">
  <p:tag name="KSO_WM_BEAUTIFY_FLAG" val="#wm#"/>
  <p:tag name="KSO_WM_TEMPLATE_CATEGORY" val="custom"/>
  <p:tag name="KSO_WM_TEMPLATE_INDEX" val="20205176"/>
</p:tagLst>
</file>

<file path=ppt/tags/tag35.xml><?xml version="1.0" encoding="utf-8"?>
<p:tagLst xmlns:p="http://schemas.openxmlformats.org/presentationml/2006/main">
  <p:tag name="PA" val="v5.2.11"/>
</p:tagLst>
</file>

<file path=ppt/tags/tag36.xml><?xml version="1.0" encoding="utf-8"?>
<p:tagLst xmlns:p="http://schemas.openxmlformats.org/presentationml/2006/main">
  <p:tag name="KSO_WM_BEAUTIFY_FLAG" val="#wm#"/>
  <p:tag name="KSO_WM_TEMPLATE_CATEGORY" val="custom"/>
  <p:tag name="KSO_WM_TEMPLATE_INDEX" val="20205176"/>
</p:tagLst>
</file>

<file path=ppt/tags/tag37.xml><?xml version="1.0" encoding="utf-8"?>
<p:tagLst xmlns:p="http://schemas.openxmlformats.org/presentationml/2006/main">
  <p:tag name="PA" val="v5.2.11"/>
</p:tagLst>
</file>

<file path=ppt/tags/tag38.xml><?xml version="1.0" encoding="utf-8"?>
<p:tagLst xmlns:p="http://schemas.openxmlformats.org/presentationml/2006/main">
  <p:tag name="KSO_WM_BEAUTIFY_FLAG" val="#wm#"/>
  <p:tag name="KSO_WM_TEMPLATE_CATEGORY" val="custom"/>
  <p:tag name="KSO_WM_TEMPLATE_INDEX" val="20205176"/>
</p:tagLst>
</file>

<file path=ppt/tags/tag3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4.xml><?xml version="1.0" encoding="utf-8"?>
<p:tagLst xmlns:p="http://schemas.openxmlformats.org/presentationml/2006/main">
  <p:tag name="KSO_WPP_MARK_KEY" val="49806aef-b236-4cda-a134-0608acd67c6f"/>
  <p:tag name="COMMONDATA" val="eyJjb3VudCI6MiwiaGRpZCI6ImMzN2ViZTNhYzRlMGNlMGNmMzI0NzY3NThhZmUyZjYzIiwidXNlckNvdW50IjoyfQ=="/>
</p:tagLst>
</file>

<file path=ppt/tags/tag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xml><?xml version="1.0" encoding="utf-8"?>
<p:tagLst xmlns:p="http://schemas.openxmlformats.org/presentationml/2006/main">
  <p:tag name="PA" val="v5.2.11"/>
</p:tagLst>
</file>

<file path=ppt/tags/tag7.xml><?xml version="1.0" encoding="utf-8"?>
<p:tagLst xmlns:p="http://schemas.openxmlformats.org/presentationml/2006/main">
  <p:tag name="PA" val="v5.2.11"/>
</p:tagLst>
</file>

<file path=ppt/tags/tag8.xml><?xml version="1.0" encoding="utf-8"?>
<p:tagLst xmlns:p="http://schemas.openxmlformats.org/presentationml/2006/main">
  <p:tag name="KSO_WM_BEAUTIFY_FLAG" val="#wm#"/>
  <p:tag name="KSO_WM_TEMPLATE_CATEGORY" val="custom"/>
  <p:tag name="KSO_WM_TEMPLATE_INDEX" val="20205176"/>
</p:tagLst>
</file>

<file path=ppt/tags/tag9.xml><?xml version="1.0" encoding="utf-8"?>
<p:tagLst xmlns:p="http://schemas.openxmlformats.org/presentationml/2006/main">
  <p:tag name="PA" val="v5.2.11"/>
</p:tagLst>
</file>

<file path=ppt/theme/theme1.xml><?xml version="1.0" encoding="utf-8"?>
<a:theme xmlns:a="http://schemas.openxmlformats.org/drawingml/2006/main" name="Office 主题​​">
  <a:themeElements>
    <a:clrScheme name="自定义 3">
      <a:dk1>
        <a:sysClr val="windowText" lastClr="000000"/>
      </a:dk1>
      <a:lt1>
        <a:sysClr val="window" lastClr="FFFFFF"/>
      </a:lt1>
      <a:dk2>
        <a:srgbClr val="44546A"/>
      </a:dk2>
      <a:lt2>
        <a:srgbClr val="E7E6E6"/>
      </a:lt2>
      <a:accent1>
        <a:srgbClr val="31559A"/>
      </a:accent1>
      <a:accent2>
        <a:srgbClr val="31559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5873</Words>
  <Application>WPS 演示</Application>
  <PresentationFormat>宽屏</PresentationFormat>
  <Paragraphs>523</Paragraphs>
  <Slides>27</Slides>
  <Notes>1</Notes>
  <HiddenSlides>1</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27</vt:i4>
      </vt:variant>
    </vt:vector>
  </HeadingPairs>
  <TitlesOfParts>
    <vt:vector size="48" baseType="lpstr">
      <vt:lpstr>Arial</vt:lpstr>
      <vt:lpstr>宋体</vt:lpstr>
      <vt:lpstr>Wingdings</vt:lpstr>
      <vt:lpstr>思源黑体 CN Light</vt:lpstr>
      <vt:lpstr>黑体</vt:lpstr>
      <vt:lpstr>思源黑体 CN Bold</vt:lpstr>
      <vt:lpstr>微软雅黑</vt:lpstr>
      <vt:lpstr>思源黑体 CN Regular</vt:lpstr>
      <vt:lpstr>思源宋体 CN Heavy</vt:lpstr>
      <vt:lpstr>Arial</vt:lpstr>
      <vt:lpstr>Calibri</vt:lpstr>
      <vt:lpstr>Wingdings</vt:lpstr>
      <vt:lpstr>汉仪正圆-45W</vt:lpstr>
      <vt:lpstr>汉仪雅酷黑 75W</vt:lpstr>
      <vt:lpstr>Arial Unicode MS</vt:lpstr>
      <vt:lpstr>Times New Roman</vt:lpstr>
      <vt:lpstr>Calibri</vt:lpstr>
      <vt:lpstr>Microsoft YaHei Bold</vt:lpstr>
      <vt:lpstr>等线</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M3852</dc:creator>
  <cp:lastModifiedBy>我不是DJ</cp:lastModifiedBy>
  <cp:revision>6</cp:revision>
  <dcterms:created xsi:type="dcterms:W3CDTF">2022-09-26T17:58:00Z</dcterms:created>
  <dcterms:modified xsi:type="dcterms:W3CDTF">2022-12-21T01:56:09Z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2052-11.1.0.12132</vt:lpwstr>
  </property>
  <property fmtid="{D5CDD505-2E9C-101B-9397-08002B2CF9AE}" pid="3" name="KSOTemplateUUID">
    <vt:lpwstr>v1.0_mb_YXQORCBhJZddNQGp4PngHg==</vt:lpwstr>
  </property>
  <property fmtid="{D5CDD505-2E9C-101B-9397-08002B2CF9AE}" pid="4" name="ICV">
    <vt:lpwstr>82300900089945b1aca835c744964ea0</vt:lpwstr>
  </property>
</Properties>
</file>